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4"/>
  </p:sldMasterIdLst>
  <p:sldIdLst>
    <p:sldId id="257" r:id="rId5"/>
    <p:sldId id="258" r:id="rId6"/>
    <p:sldId id="266" r:id="rId7"/>
    <p:sldId id="259" r:id="rId8"/>
    <p:sldId id="268" r:id="rId9"/>
    <p:sldId id="271" r:id="rId10"/>
    <p:sldId id="290" r:id="rId11"/>
    <p:sldId id="272" r:id="rId12"/>
    <p:sldId id="273" r:id="rId13"/>
    <p:sldId id="260" r:id="rId14"/>
    <p:sldId id="261" r:id="rId15"/>
    <p:sldId id="276" r:id="rId16"/>
    <p:sldId id="277" r:id="rId17"/>
    <p:sldId id="278" r:id="rId18"/>
    <p:sldId id="282" r:id="rId19"/>
    <p:sldId id="279" r:id="rId20"/>
    <p:sldId id="283" r:id="rId21"/>
    <p:sldId id="284" r:id="rId22"/>
    <p:sldId id="280" r:id="rId23"/>
    <p:sldId id="288" r:id="rId24"/>
    <p:sldId id="292" r:id="rId25"/>
    <p:sldId id="281" r:id="rId26"/>
    <p:sldId id="262" r:id="rId27"/>
    <p:sldId id="289" r:id="rId28"/>
    <p:sldId id="291" r:id="rId29"/>
    <p:sldId id="263" r:id="rId30"/>
    <p:sldId id="264" r:id="rId31"/>
    <p:sldId id="265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21CEF6-CCD5-4DDF-A87E-CDECBDBC525E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0166F949-9BD3-48FC-B8FF-148ACA9C3C38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Rationale and Context</a:t>
          </a:r>
          <a:endParaRPr lang="en-US" dirty="0"/>
        </a:p>
      </dgm:t>
    </dgm:pt>
    <dgm:pt modelId="{BB661A5D-585A-49DF-BF43-482E46426498}" type="parTrans" cxnId="{B5761905-5BA6-4A19-96BB-E4D457AA988B}">
      <dgm:prSet/>
      <dgm:spPr/>
      <dgm:t>
        <a:bodyPr/>
        <a:lstStyle/>
        <a:p>
          <a:endParaRPr lang="en-US"/>
        </a:p>
      </dgm:t>
    </dgm:pt>
    <dgm:pt modelId="{C238A9B3-48EC-435C-952A-327B0E767818}" type="sibTrans" cxnId="{B5761905-5BA6-4A19-96BB-E4D457AA988B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BAE755C0-75C7-4C53-8FF6-DE9B5FD5604E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Methodology </a:t>
          </a:r>
          <a:endParaRPr lang="en-US"/>
        </a:p>
      </dgm:t>
    </dgm:pt>
    <dgm:pt modelId="{FAFBA3A8-A81A-46F9-99AB-02AA852F3A4D}" type="parTrans" cxnId="{C1B621F4-F8F5-4937-956B-2D34C99D9419}">
      <dgm:prSet/>
      <dgm:spPr/>
      <dgm:t>
        <a:bodyPr/>
        <a:lstStyle/>
        <a:p>
          <a:endParaRPr lang="en-US"/>
        </a:p>
      </dgm:t>
    </dgm:pt>
    <dgm:pt modelId="{E324934E-38D9-4ACF-AAEB-7020D4E716FF}" type="sibTrans" cxnId="{C1B621F4-F8F5-4937-956B-2D34C99D9419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DBE16D83-BAD6-4297-810E-91C0464031CB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Findings</a:t>
          </a:r>
          <a:endParaRPr lang="en-US" dirty="0"/>
        </a:p>
      </dgm:t>
    </dgm:pt>
    <dgm:pt modelId="{6286DBD6-6AC1-4B7C-B63A-8A20EBA6E1E1}" type="parTrans" cxnId="{716052D7-079D-45EF-8817-CF5FFDF5E77B}">
      <dgm:prSet/>
      <dgm:spPr/>
      <dgm:t>
        <a:bodyPr/>
        <a:lstStyle/>
        <a:p>
          <a:endParaRPr lang="en-US"/>
        </a:p>
      </dgm:t>
    </dgm:pt>
    <dgm:pt modelId="{A8C7FC26-611D-4819-B12F-248E7C0A5ADF}" type="sibTrans" cxnId="{716052D7-079D-45EF-8817-CF5FFDF5E77B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DA73FD53-5E50-4A47-B8C5-C44AF73AA0C5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Conclusions</a:t>
          </a:r>
          <a:endParaRPr lang="en-US"/>
        </a:p>
      </dgm:t>
    </dgm:pt>
    <dgm:pt modelId="{5F1BD4B4-D38E-4A97-B3C9-649A9B31EA5E}" type="parTrans" cxnId="{0E14D506-E574-4081-BA1F-63C1BA7A166D}">
      <dgm:prSet/>
      <dgm:spPr/>
      <dgm:t>
        <a:bodyPr/>
        <a:lstStyle/>
        <a:p>
          <a:endParaRPr lang="en-US"/>
        </a:p>
      </dgm:t>
    </dgm:pt>
    <dgm:pt modelId="{0B8CF0E4-C6D2-44FE-8884-5A55502AFF83}" type="sibTrans" cxnId="{0E14D506-E574-4081-BA1F-63C1BA7A166D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CDEE4B08-BDA8-43C1-B3F5-273DFFD5976E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Limitations</a:t>
          </a:r>
          <a:endParaRPr lang="en-US"/>
        </a:p>
      </dgm:t>
    </dgm:pt>
    <dgm:pt modelId="{630ED643-4D64-4517-BFFB-CD55678E6E9A}" type="parTrans" cxnId="{46960254-FD6D-4C2A-8FE1-7CA79C67C6A8}">
      <dgm:prSet/>
      <dgm:spPr/>
      <dgm:t>
        <a:bodyPr/>
        <a:lstStyle/>
        <a:p>
          <a:endParaRPr lang="en-US"/>
        </a:p>
      </dgm:t>
    </dgm:pt>
    <dgm:pt modelId="{E926651C-3356-42C0-A33B-550BE875823B}" type="sibTrans" cxnId="{46960254-FD6D-4C2A-8FE1-7CA79C67C6A8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462EAF4B-82E6-4F86-A975-742EE25F5599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References</a:t>
          </a:r>
          <a:endParaRPr lang="en-US"/>
        </a:p>
      </dgm:t>
    </dgm:pt>
    <dgm:pt modelId="{4026E6E5-48AB-4356-B30B-34E046E2D22F}" type="parTrans" cxnId="{2CAD4ECE-824D-47CD-923E-91BBF4110D94}">
      <dgm:prSet/>
      <dgm:spPr/>
      <dgm:t>
        <a:bodyPr/>
        <a:lstStyle/>
        <a:p>
          <a:endParaRPr lang="en-US"/>
        </a:p>
      </dgm:t>
    </dgm:pt>
    <dgm:pt modelId="{CE92373D-F2BE-4050-A924-1E044079C148}" type="sibTrans" cxnId="{2CAD4ECE-824D-47CD-923E-91BBF4110D94}">
      <dgm:prSet/>
      <dgm:spPr/>
      <dgm:t>
        <a:bodyPr/>
        <a:lstStyle/>
        <a:p>
          <a:endParaRPr lang="en-US"/>
        </a:p>
      </dgm:t>
    </dgm:pt>
    <dgm:pt modelId="{9B52903F-01BA-4B02-A860-9ADE4F9742C5}" type="pres">
      <dgm:prSet presAssocID="{C121CEF6-CCD5-4DDF-A87E-CDECBDBC525E}" presName="root" presStyleCnt="0">
        <dgm:presLayoutVars>
          <dgm:dir/>
          <dgm:resizeHandles val="exact"/>
        </dgm:presLayoutVars>
      </dgm:prSet>
      <dgm:spPr/>
    </dgm:pt>
    <dgm:pt modelId="{FD3A828C-ABB7-4264-A87D-6691F07CC3B1}" type="pres">
      <dgm:prSet presAssocID="{C121CEF6-CCD5-4DDF-A87E-CDECBDBC525E}" presName="container" presStyleCnt="0">
        <dgm:presLayoutVars>
          <dgm:dir/>
          <dgm:resizeHandles val="exact"/>
        </dgm:presLayoutVars>
      </dgm:prSet>
      <dgm:spPr/>
    </dgm:pt>
    <dgm:pt modelId="{6E84EB3B-3323-466B-9E65-7D0D1D4091E0}" type="pres">
      <dgm:prSet presAssocID="{0166F949-9BD3-48FC-B8FF-148ACA9C3C38}" presName="compNode" presStyleCnt="0"/>
      <dgm:spPr/>
    </dgm:pt>
    <dgm:pt modelId="{9A296C62-8082-4F1E-8567-4498E971074D}" type="pres">
      <dgm:prSet presAssocID="{0166F949-9BD3-48FC-B8FF-148ACA9C3C38}" presName="iconBgRect" presStyleLbl="bgShp" presStyleIdx="0" presStyleCnt="6"/>
      <dgm:spPr/>
    </dgm:pt>
    <dgm:pt modelId="{392C610C-F37E-448C-B0A6-0541A02B276D}" type="pres">
      <dgm:prSet presAssocID="{0166F949-9BD3-48FC-B8FF-148ACA9C3C38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F5F8C9EA-9FFE-4A62-96F2-00842EC42AC3}" type="pres">
      <dgm:prSet presAssocID="{0166F949-9BD3-48FC-B8FF-148ACA9C3C38}" presName="spaceRect" presStyleCnt="0"/>
      <dgm:spPr/>
    </dgm:pt>
    <dgm:pt modelId="{528BC546-DA23-483B-9D03-85A588A3819A}" type="pres">
      <dgm:prSet presAssocID="{0166F949-9BD3-48FC-B8FF-148ACA9C3C38}" presName="textRect" presStyleLbl="revTx" presStyleIdx="0" presStyleCnt="6" custLinFactNeighborX="2635" custLinFactNeighborY="11180">
        <dgm:presLayoutVars>
          <dgm:chMax val="1"/>
          <dgm:chPref val="1"/>
        </dgm:presLayoutVars>
      </dgm:prSet>
      <dgm:spPr/>
    </dgm:pt>
    <dgm:pt modelId="{79E5208E-53E0-4AC5-8ED6-012267147D77}" type="pres">
      <dgm:prSet presAssocID="{C238A9B3-48EC-435C-952A-327B0E767818}" presName="sibTrans" presStyleLbl="sibTrans2D1" presStyleIdx="0" presStyleCnt="0"/>
      <dgm:spPr/>
    </dgm:pt>
    <dgm:pt modelId="{B228ACC6-3FAD-48F3-B747-BFC2BF7C3FD7}" type="pres">
      <dgm:prSet presAssocID="{BAE755C0-75C7-4C53-8FF6-DE9B5FD5604E}" presName="compNode" presStyleCnt="0"/>
      <dgm:spPr/>
    </dgm:pt>
    <dgm:pt modelId="{318E2831-6985-480C-ABCE-8634EA681D64}" type="pres">
      <dgm:prSet presAssocID="{BAE755C0-75C7-4C53-8FF6-DE9B5FD5604E}" presName="iconBgRect" presStyleLbl="bgShp" presStyleIdx="1" presStyleCnt="6"/>
      <dgm:spPr/>
    </dgm:pt>
    <dgm:pt modelId="{8FDD73A2-5F67-457D-8856-D6B80FA49FBA}" type="pres">
      <dgm:prSet presAssocID="{BAE755C0-75C7-4C53-8FF6-DE9B5FD5604E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A58E1E55-9605-4A44-BA60-26F83B4172EA}" type="pres">
      <dgm:prSet presAssocID="{BAE755C0-75C7-4C53-8FF6-DE9B5FD5604E}" presName="spaceRect" presStyleCnt="0"/>
      <dgm:spPr/>
    </dgm:pt>
    <dgm:pt modelId="{4A347DD6-D8D8-49B8-B392-1442DDBA7554}" type="pres">
      <dgm:prSet presAssocID="{BAE755C0-75C7-4C53-8FF6-DE9B5FD5604E}" presName="textRect" presStyleLbl="revTx" presStyleIdx="1" presStyleCnt="6">
        <dgm:presLayoutVars>
          <dgm:chMax val="1"/>
          <dgm:chPref val="1"/>
        </dgm:presLayoutVars>
      </dgm:prSet>
      <dgm:spPr/>
    </dgm:pt>
    <dgm:pt modelId="{8D91F000-A984-480D-9A07-C71A717E3DB4}" type="pres">
      <dgm:prSet presAssocID="{E324934E-38D9-4ACF-AAEB-7020D4E716FF}" presName="sibTrans" presStyleLbl="sibTrans2D1" presStyleIdx="0" presStyleCnt="0"/>
      <dgm:spPr/>
    </dgm:pt>
    <dgm:pt modelId="{B5018AB8-9F90-4F2D-95E3-DF5EB4BDA566}" type="pres">
      <dgm:prSet presAssocID="{DBE16D83-BAD6-4297-810E-91C0464031CB}" presName="compNode" presStyleCnt="0"/>
      <dgm:spPr/>
    </dgm:pt>
    <dgm:pt modelId="{C63E0CC6-72F9-4C98-83F4-43E40C9946AF}" type="pres">
      <dgm:prSet presAssocID="{DBE16D83-BAD6-4297-810E-91C0464031CB}" presName="iconBgRect" presStyleLbl="bgShp" presStyleIdx="2" presStyleCnt="6"/>
      <dgm:spPr/>
    </dgm:pt>
    <dgm:pt modelId="{0D70DEB7-9E32-4648-848E-9337452FF3C2}" type="pres">
      <dgm:prSet presAssocID="{DBE16D83-BAD6-4297-810E-91C0464031CB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ustomer Review"/>
        </a:ext>
      </dgm:extLst>
    </dgm:pt>
    <dgm:pt modelId="{D146EA12-0BBE-4092-945D-3FF853737357}" type="pres">
      <dgm:prSet presAssocID="{DBE16D83-BAD6-4297-810E-91C0464031CB}" presName="spaceRect" presStyleCnt="0"/>
      <dgm:spPr/>
    </dgm:pt>
    <dgm:pt modelId="{AF822250-012C-4EA0-8437-7BB331DC5324}" type="pres">
      <dgm:prSet presAssocID="{DBE16D83-BAD6-4297-810E-91C0464031CB}" presName="textRect" presStyleLbl="revTx" presStyleIdx="2" presStyleCnt="6">
        <dgm:presLayoutVars>
          <dgm:chMax val="1"/>
          <dgm:chPref val="1"/>
        </dgm:presLayoutVars>
      </dgm:prSet>
      <dgm:spPr/>
    </dgm:pt>
    <dgm:pt modelId="{5E236D87-1AA1-452E-8DD8-8382EB7D46D1}" type="pres">
      <dgm:prSet presAssocID="{A8C7FC26-611D-4819-B12F-248E7C0A5ADF}" presName="sibTrans" presStyleLbl="sibTrans2D1" presStyleIdx="0" presStyleCnt="0"/>
      <dgm:spPr/>
    </dgm:pt>
    <dgm:pt modelId="{500903D4-8EBE-4C53-837D-A4565DA3C817}" type="pres">
      <dgm:prSet presAssocID="{DA73FD53-5E50-4A47-B8C5-C44AF73AA0C5}" presName="compNode" presStyleCnt="0"/>
      <dgm:spPr/>
    </dgm:pt>
    <dgm:pt modelId="{63768962-2645-47A2-AD39-0A89B812E875}" type="pres">
      <dgm:prSet presAssocID="{DA73FD53-5E50-4A47-B8C5-C44AF73AA0C5}" presName="iconBgRect" presStyleLbl="bgShp" presStyleIdx="3" presStyleCnt="6"/>
      <dgm:spPr/>
    </dgm:pt>
    <dgm:pt modelId="{1036F659-A68C-4634-BC61-389AD58000BD}" type="pres">
      <dgm:prSet presAssocID="{DA73FD53-5E50-4A47-B8C5-C44AF73AA0C5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B070852C-D633-47DE-B280-FA2154C9EC63}" type="pres">
      <dgm:prSet presAssocID="{DA73FD53-5E50-4A47-B8C5-C44AF73AA0C5}" presName="spaceRect" presStyleCnt="0"/>
      <dgm:spPr/>
    </dgm:pt>
    <dgm:pt modelId="{E0D0BD55-08ED-46A7-9B80-C8659620E1B0}" type="pres">
      <dgm:prSet presAssocID="{DA73FD53-5E50-4A47-B8C5-C44AF73AA0C5}" presName="textRect" presStyleLbl="revTx" presStyleIdx="3" presStyleCnt="6">
        <dgm:presLayoutVars>
          <dgm:chMax val="1"/>
          <dgm:chPref val="1"/>
        </dgm:presLayoutVars>
      </dgm:prSet>
      <dgm:spPr/>
    </dgm:pt>
    <dgm:pt modelId="{4EB15C73-8EE6-4288-8486-381618A73AC8}" type="pres">
      <dgm:prSet presAssocID="{0B8CF0E4-C6D2-44FE-8884-5A55502AFF83}" presName="sibTrans" presStyleLbl="sibTrans2D1" presStyleIdx="0" presStyleCnt="0"/>
      <dgm:spPr/>
    </dgm:pt>
    <dgm:pt modelId="{C86F5EC2-F4E5-4F29-A96C-EA4839F6C702}" type="pres">
      <dgm:prSet presAssocID="{CDEE4B08-BDA8-43C1-B3F5-273DFFD5976E}" presName="compNode" presStyleCnt="0"/>
      <dgm:spPr/>
    </dgm:pt>
    <dgm:pt modelId="{C8AAC4C8-5568-4F28-98E6-E65A4EC1783C}" type="pres">
      <dgm:prSet presAssocID="{CDEE4B08-BDA8-43C1-B3F5-273DFFD5976E}" presName="iconBgRect" presStyleLbl="bgShp" presStyleIdx="4" presStyleCnt="6"/>
      <dgm:spPr/>
    </dgm:pt>
    <dgm:pt modelId="{3AF76EBF-B5EE-41E7-AD2D-BF9EE93A9711}" type="pres">
      <dgm:prSet presAssocID="{CDEE4B08-BDA8-43C1-B3F5-273DFFD5976E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ADB231B9-08BE-4FFB-B530-13DBCA3F615B}" type="pres">
      <dgm:prSet presAssocID="{CDEE4B08-BDA8-43C1-B3F5-273DFFD5976E}" presName="spaceRect" presStyleCnt="0"/>
      <dgm:spPr/>
    </dgm:pt>
    <dgm:pt modelId="{944AE73A-91EB-4A30-A81B-BBD63F613045}" type="pres">
      <dgm:prSet presAssocID="{CDEE4B08-BDA8-43C1-B3F5-273DFFD5976E}" presName="textRect" presStyleLbl="revTx" presStyleIdx="4" presStyleCnt="6">
        <dgm:presLayoutVars>
          <dgm:chMax val="1"/>
          <dgm:chPref val="1"/>
        </dgm:presLayoutVars>
      </dgm:prSet>
      <dgm:spPr/>
    </dgm:pt>
    <dgm:pt modelId="{61AEDFC9-9E40-43B6-A277-5E5DDE955DD4}" type="pres">
      <dgm:prSet presAssocID="{E926651C-3356-42C0-A33B-550BE875823B}" presName="sibTrans" presStyleLbl="sibTrans2D1" presStyleIdx="0" presStyleCnt="0"/>
      <dgm:spPr/>
    </dgm:pt>
    <dgm:pt modelId="{C40889D2-DEBC-4145-9D6C-E16D70327DC1}" type="pres">
      <dgm:prSet presAssocID="{462EAF4B-82E6-4F86-A975-742EE25F5599}" presName="compNode" presStyleCnt="0"/>
      <dgm:spPr/>
    </dgm:pt>
    <dgm:pt modelId="{750596F4-B148-4828-90C9-6CC42D298EC7}" type="pres">
      <dgm:prSet presAssocID="{462EAF4B-82E6-4F86-A975-742EE25F5599}" presName="iconBgRect" presStyleLbl="bgShp" presStyleIdx="5" presStyleCnt="6"/>
      <dgm:spPr/>
    </dgm:pt>
    <dgm:pt modelId="{3734AD04-5DE7-4AA4-8700-EFD53046F649}" type="pres">
      <dgm:prSet presAssocID="{462EAF4B-82E6-4F86-A975-742EE25F5599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09AF52E7-7EE6-4C08-9A44-BEDF22A7A6C3}" type="pres">
      <dgm:prSet presAssocID="{462EAF4B-82E6-4F86-A975-742EE25F5599}" presName="spaceRect" presStyleCnt="0"/>
      <dgm:spPr/>
    </dgm:pt>
    <dgm:pt modelId="{1C976396-0D65-4105-8FA1-490540797658}" type="pres">
      <dgm:prSet presAssocID="{462EAF4B-82E6-4F86-A975-742EE25F5599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B5761905-5BA6-4A19-96BB-E4D457AA988B}" srcId="{C121CEF6-CCD5-4DDF-A87E-CDECBDBC525E}" destId="{0166F949-9BD3-48FC-B8FF-148ACA9C3C38}" srcOrd="0" destOrd="0" parTransId="{BB661A5D-585A-49DF-BF43-482E46426498}" sibTransId="{C238A9B3-48EC-435C-952A-327B0E767818}"/>
    <dgm:cxn modelId="{0E14D506-E574-4081-BA1F-63C1BA7A166D}" srcId="{C121CEF6-CCD5-4DDF-A87E-CDECBDBC525E}" destId="{DA73FD53-5E50-4A47-B8C5-C44AF73AA0C5}" srcOrd="3" destOrd="0" parTransId="{5F1BD4B4-D38E-4A97-B3C9-649A9B31EA5E}" sibTransId="{0B8CF0E4-C6D2-44FE-8884-5A55502AFF83}"/>
    <dgm:cxn modelId="{E8FC150B-D2A1-47D6-843A-31118D16A0BA}" type="presOf" srcId="{0166F949-9BD3-48FC-B8FF-148ACA9C3C38}" destId="{528BC546-DA23-483B-9D03-85A588A3819A}" srcOrd="0" destOrd="0" presId="urn:microsoft.com/office/officeart/2018/2/layout/IconCircleList"/>
    <dgm:cxn modelId="{465FF81E-6D98-4BB1-BABC-298330FE2B4E}" type="presOf" srcId="{E324934E-38D9-4ACF-AAEB-7020D4E716FF}" destId="{8D91F000-A984-480D-9A07-C71A717E3DB4}" srcOrd="0" destOrd="0" presId="urn:microsoft.com/office/officeart/2018/2/layout/IconCircleList"/>
    <dgm:cxn modelId="{0C7AD81F-18AA-421C-A355-B062CAC4A723}" type="presOf" srcId="{462EAF4B-82E6-4F86-A975-742EE25F5599}" destId="{1C976396-0D65-4105-8FA1-490540797658}" srcOrd="0" destOrd="0" presId="urn:microsoft.com/office/officeart/2018/2/layout/IconCircleList"/>
    <dgm:cxn modelId="{536A1C28-282A-4DDF-A80E-D61F068D8BC2}" type="presOf" srcId="{0B8CF0E4-C6D2-44FE-8884-5A55502AFF83}" destId="{4EB15C73-8EE6-4288-8486-381618A73AC8}" srcOrd="0" destOrd="0" presId="urn:microsoft.com/office/officeart/2018/2/layout/IconCircleList"/>
    <dgm:cxn modelId="{99B68D6F-96DC-4426-A87A-CCBF7BBD9E8D}" type="presOf" srcId="{CDEE4B08-BDA8-43C1-B3F5-273DFFD5976E}" destId="{944AE73A-91EB-4A30-A81B-BBD63F613045}" srcOrd="0" destOrd="0" presId="urn:microsoft.com/office/officeart/2018/2/layout/IconCircleList"/>
    <dgm:cxn modelId="{46960254-FD6D-4C2A-8FE1-7CA79C67C6A8}" srcId="{C121CEF6-CCD5-4DDF-A87E-CDECBDBC525E}" destId="{CDEE4B08-BDA8-43C1-B3F5-273DFFD5976E}" srcOrd="4" destOrd="0" parTransId="{630ED643-4D64-4517-BFFB-CD55678E6E9A}" sibTransId="{E926651C-3356-42C0-A33B-550BE875823B}"/>
    <dgm:cxn modelId="{EBF60755-3583-4A53-8DF3-7D2E478C5193}" type="presOf" srcId="{E926651C-3356-42C0-A33B-550BE875823B}" destId="{61AEDFC9-9E40-43B6-A277-5E5DDE955DD4}" srcOrd="0" destOrd="0" presId="urn:microsoft.com/office/officeart/2018/2/layout/IconCircleList"/>
    <dgm:cxn modelId="{9DCE8B84-099E-4425-9129-CE56BC6F2BEF}" type="presOf" srcId="{C238A9B3-48EC-435C-952A-327B0E767818}" destId="{79E5208E-53E0-4AC5-8ED6-012267147D77}" srcOrd="0" destOrd="0" presId="urn:microsoft.com/office/officeart/2018/2/layout/IconCircleList"/>
    <dgm:cxn modelId="{0934F29E-F99D-432A-AC88-9B14213AA156}" type="presOf" srcId="{C121CEF6-CCD5-4DDF-A87E-CDECBDBC525E}" destId="{9B52903F-01BA-4B02-A860-9ADE4F9742C5}" srcOrd="0" destOrd="0" presId="urn:microsoft.com/office/officeart/2018/2/layout/IconCircleList"/>
    <dgm:cxn modelId="{A701C0AE-9CAE-400F-BAEE-58BC6A92F15B}" type="presOf" srcId="{DA73FD53-5E50-4A47-B8C5-C44AF73AA0C5}" destId="{E0D0BD55-08ED-46A7-9B80-C8659620E1B0}" srcOrd="0" destOrd="0" presId="urn:microsoft.com/office/officeart/2018/2/layout/IconCircleList"/>
    <dgm:cxn modelId="{69788DB8-6FEC-49BC-B838-9872569136C8}" type="presOf" srcId="{DBE16D83-BAD6-4297-810E-91C0464031CB}" destId="{AF822250-012C-4EA0-8437-7BB331DC5324}" srcOrd="0" destOrd="0" presId="urn:microsoft.com/office/officeart/2018/2/layout/IconCircleList"/>
    <dgm:cxn modelId="{E61FE0B8-DB1C-470F-9A60-A6C4BAAC5486}" type="presOf" srcId="{BAE755C0-75C7-4C53-8FF6-DE9B5FD5604E}" destId="{4A347DD6-D8D8-49B8-B392-1442DDBA7554}" srcOrd="0" destOrd="0" presId="urn:microsoft.com/office/officeart/2018/2/layout/IconCircleList"/>
    <dgm:cxn modelId="{2CAD4ECE-824D-47CD-923E-91BBF4110D94}" srcId="{C121CEF6-CCD5-4DDF-A87E-CDECBDBC525E}" destId="{462EAF4B-82E6-4F86-A975-742EE25F5599}" srcOrd="5" destOrd="0" parTransId="{4026E6E5-48AB-4356-B30B-34E046E2D22F}" sibTransId="{CE92373D-F2BE-4050-A924-1E044079C148}"/>
    <dgm:cxn modelId="{716052D7-079D-45EF-8817-CF5FFDF5E77B}" srcId="{C121CEF6-CCD5-4DDF-A87E-CDECBDBC525E}" destId="{DBE16D83-BAD6-4297-810E-91C0464031CB}" srcOrd="2" destOrd="0" parTransId="{6286DBD6-6AC1-4B7C-B63A-8A20EBA6E1E1}" sibTransId="{A8C7FC26-611D-4819-B12F-248E7C0A5ADF}"/>
    <dgm:cxn modelId="{C10F82E2-645C-437D-A226-F1B7EC8CBB97}" type="presOf" srcId="{A8C7FC26-611D-4819-B12F-248E7C0A5ADF}" destId="{5E236D87-1AA1-452E-8DD8-8382EB7D46D1}" srcOrd="0" destOrd="0" presId="urn:microsoft.com/office/officeart/2018/2/layout/IconCircleList"/>
    <dgm:cxn modelId="{C1B621F4-F8F5-4937-956B-2D34C99D9419}" srcId="{C121CEF6-CCD5-4DDF-A87E-CDECBDBC525E}" destId="{BAE755C0-75C7-4C53-8FF6-DE9B5FD5604E}" srcOrd="1" destOrd="0" parTransId="{FAFBA3A8-A81A-46F9-99AB-02AA852F3A4D}" sibTransId="{E324934E-38D9-4ACF-AAEB-7020D4E716FF}"/>
    <dgm:cxn modelId="{C5A9C24D-4D52-48AD-BF0F-344BD2404160}" type="presParOf" srcId="{9B52903F-01BA-4B02-A860-9ADE4F9742C5}" destId="{FD3A828C-ABB7-4264-A87D-6691F07CC3B1}" srcOrd="0" destOrd="0" presId="urn:microsoft.com/office/officeart/2018/2/layout/IconCircleList"/>
    <dgm:cxn modelId="{BFBB84D9-7B9C-4F51-975D-14F495B265FF}" type="presParOf" srcId="{FD3A828C-ABB7-4264-A87D-6691F07CC3B1}" destId="{6E84EB3B-3323-466B-9E65-7D0D1D4091E0}" srcOrd="0" destOrd="0" presId="urn:microsoft.com/office/officeart/2018/2/layout/IconCircleList"/>
    <dgm:cxn modelId="{5DC869CF-DDE7-4223-BD11-3D18CBF8977E}" type="presParOf" srcId="{6E84EB3B-3323-466B-9E65-7D0D1D4091E0}" destId="{9A296C62-8082-4F1E-8567-4498E971074D}" srcOrd="0" destOrd="0" presId="urn:microsoft.com/office/officeart/2018/2/layout/IconCircleList"/>
    <dgm:cxn modelId="{1E9253BE-E8B3-4797-A352-40BDCD701204}" type="presParOf" srcId="{6E84EB3B-3323-466B-9E65-7D0D1D4091E0}" destId="{392C610C-F37E-448C-B0A6-0541A02B276D}" srcOrd="1" destOrd="0" presId="urn:microsoft.com/office/officeart/2018/2/layout/IconCircleList"/>
    <dgm:cxn modelId="{FF88BE44-EB5D-49D2-8D24-4A895C5E9EE0}" type="presParOf" srcId="{6E84EB3B-3323-466B-9E65-7D0D1D4091E0}" destId="{F5F8C9EA-9FFE-4A62-96F2-00842EC42AC3}" srcOrd="2" destOrd="0" presId="urn:microsoft.com/office/officeart/2018/2/layout/IconCircleList"/>
    <dgm:cxn modelId="{594B8BAA-6CE3-4E9A-A4CD-EB8B5256F9A7}" type="presParOf" srcId="{6E84EB3B-3323-466B-9E65-7D0D1D4091E0}" destId="{528BC546-DA23-483B-9D03-85A588A3819A}" srcOrd="3" destOrd="0" presId="urn:microsoft.com/office/officeart/2018/2/layout/IconCircleList"/>
    <dgm:cxn modelId="{E757F778-23FB-4F69-980B-70EBCABEA8FB}" type="presParOf" srcId="{FD3A828C-ABB7-4264-A87D-6691F07CC3B1}" destId="{79E5208E-53E0-4AC5-8ED6-012267147D77}" srcOrd="1" destOrd="0" presId="urn:microsoft.com/office/officeart/2018/2/layout/IconCircleList"/>
    <dgm:cxn modelId="{30AA7D3F-FCDE-4078-9484-59B55F30F45F}" type="presParOf" srcId="{FD3A828C-ABB7-4264-A87D-6691F07CC3B1}" destId="{B228ACC6-3FAD-48F3-B747-BFC2BF7C3FD7}" srcOrd="2" destOrd="0" presId="urn:microsoft.com/office/officeart/2018/2/layout/IconCircleList"/>
    <dgm:cxn modelId="{E7F41712-F816-4C9D-93BD-42F5C768EB42}" type="presParOf" srcId="{B228ACC6-3FAD-48F3-B747-BFC2BF7C3FD7}" destId="{318E2831-6985-480C-ABCE-8634EA681D64}" srcOrd="0" destOrd="0" presId="urn:microsoft.com/office/officeart/2018/2/layout/IconCircleList"/>
    <dgm:cxn modelId="{979F02A6-DD14-4F29-906C-740F1227E750}" type="presParOf" srcId="{B228ACC6-3FAD-48F3-B747-BFC2BF7C3FD7}" destId="{8FDD73A2-5F67-457D-8856-D6B80FA49FBA}" srcOrd="1" destOrd="0" presId="urn:microsoft.com/office/officeart/2018/2/layout/IconCircleList"/>
    <dgm:cxn modelId="{7516308C-EA32-4988-98EC-DB294392D920}" type="presParOf" srcId="{B228ACC6-3FAD-48F3-B747-BFC2BF7C3FD7}" destId="{A58E1E55-9605-4A44-BA60-26F83B4172EA}" srcOrd="2" destOrd="0" presId="urn:microsoft.com/office/officeart/2018/2/layout/IconCircleList"/>
    <dgm:cxn modelId="{016858FF-E69B-41FF-BBE0-D7803C1E4E98}" type="presParOf" srcId="{B228ACC6-3FAD-48F3-B747-BFC2BF7C3FD7}" destId="{4A347DD6-D8D8-49B8-B392-1442DDBA7554}" srcOrd="3" destOrd="0" presId="urn:microsoft.com/office/officeart/2018/2/layout/IconCircleList"/>
    <dgm:cxn modelId="{BAE8810A-EF55-461A-A7EB-0C14A853A5B8}" type="presParOf" srcId="{FD3A828C-ABB7-4264-A87D-6691F07CC3B1}" destId="{8D91F000-A984-480D-9A07-C71A717E3DB4}" srcOrd="3" destOrd="0" presId="urn:microsoft.com/office/officeart/2018/2/layout/IconCircleList"/>
    <dgm:cxn modelId="{2097C328-6B37-4BD2-BCB4-E508B31E322E}" type="presParOf" srcId="{FD3A828C-ABB7-4264-A87D-6691F07CC3B1}" destId="{B5018AB8-9F90-4F2D-95E3-DF5EB4BDA566}" srcOrd="4" destOrd="0" presId="urn:microsoft.com/office/officeart/2018/2/layout/IconCircleList"/>
    <dgm:cxn modelId="{B08A1A7F-0756-4DF1-8381-982C87EE7D05}" type="presParOf" srcId="{B5018AB8-9F90-4F2D-95E3-DF5EB4BDA566}" destId="{C63E0CC6-72F9-4C98-83F4-43E40C9946AF}" srcOrd="0" destOrd="0" presId="urn:microsoft.com/office/officeart/2018/2/layout/IconCircleList"/>
    <dgm:cxn modelId="{53A1BDEF-5CDE-4FBA-9428-0FCBDD08799C}" type="presParOf" srcId="{B5018AB8-9F90-4F2D-95E3-DF5EB4BDA566}" destId="{0D70DEB7-9E32-4648-848E-9337452FF3C2}" srcOrd="1" destOrd="0" presId="urn:microsoft.com/office/officeart/2018/2/layout/IconCircleList"/>
    <dgm:cxn modelId="{A3230E83-5F35-4CA8-93E8-9367E3E32026}" type="presParOf" srcId="{B5018AB8-9F90-4F2D-95E3-DF5EB4BDA566}" destId="{D146EA12-0BBE-4092-945D-3FF853737357}" srcOrd="2" destOrd="0" presId="urn:microsoft.com/office/officeart/2018/2/layout/IconCircleList"/>
    <dgm:cxn modelId="{CE712C96-EB0D-4FC0-B851-D507BBB89510}" type="presParOf" srcId="{B5018AB8-9F90-4F2D-95E3-DF5EB4BDA566}" destId="{AF822250-012C-4EA0-8437-7BB331DC5324}" srcOrd="3" destOrd="0" presId="urn:microsoft.com/office/officeart/2018/2/layout/IconCircleList"/>
    <dgm:cxn modelId="{07A3BB7A-E455-49CB-A82C-D29FBE654C63}" type="presParOf" srcId="{FD3A828C-ABB7-4264-A87D-6691F07CC3B1}" destId="{5E236D87-1AA1-452E-8DD8-8382EB7D46D1}" srcOrd="5" destOrd="0" presId="urn:microsoft.com/office/officeart/2018/2/layout/IconCircleList"/>
    <dgm:cxn modelId="{1E803723-DFB5-43FC-ACF4-F7CF18A9EB62}" type="presParOf" srcId="{FD3A828C-ABB7-4264-A87D-6691F07CC3B1}" destId="{500903D4-8EBE-4C53-837D-A4565DA3C817}" srcOrd="6" destOrd="0" presId="urn:microsoft.com/office/officeart/2018/2/layout/IconCircleList"/>
    <dgm:cxn modelId="{BDBE4AA3-E76A-4FAD-99F0-87A169EC7ED5}" type="presParOf" srcId="{500903D4-8EBE-4C53-837D-A4565DA3C817}" destId="{63768962-2645-47A2-AD39-0A89B812E875}" srcOrd="0" destOrd="0" presId="urn:microsoft.com/office/officeart/2018/2/layout/IconCircleList"/>
    <dgm:cxn modelId="{E466678B-8C1A-4448-9CF9-5EFA1F978A4F}" type="presParOf" srcId="{500903D4-8EBE-4C53-837D-A4565DA3C817}" destId="{1036F659-A68C-4634-BC61-389AD58000BD}" srcOrd="1" destOrd="0" presId="urn:microsoft.com/office/officeart/2018/2/layout/IconCircleList"/>
    <dgm:cxn modelId="{F5D234A6-7EC5-4990-A226-5918277E38E3}" type="presParOf" srcId="{500903D4-8EBE-4C53-837D-A4565DA3C817}" destId="{B070852C-D633-47DE-B280-FA2154C9EC63}" srcOrd="2" destOrd="0" presId="urn:microsoft.com/office/officeart/2018/2/layout/IconCircleList"/>
    <dgm:cxn modelId="{351B86D4-8BCE-4CC7-BD76-8D6D88EAD1A1}" type="presParOf" srcId="{500903D4-8EBE-4C53-837D-A4565DA3C817}" destId="{E0D0BD55-08ED-46A7-9B80-C8659620E1B0}" srcOrd="3" destOrd="0" presId="urn:microsoft.com/office/officeart/2018/2/layout/IconCircleList"/>
    <dgm:cxn modelId="{F180F6C7-0145-4A43-A040-E58694C26C94}" type="presParOf" srcId="{FD3A828C-ABB7-4264-A87D-6691F07CC3B1}" destId="{4EB15C73-8EE6-4288-8486-381618A73AC8}" srcOrd="7" destOrd="0" presId="urn:microsoft.com/office/officeart/2018/2/layout/IconCircleList"/>
    <dgm:cxn modelId="{38535B35-4254-42F3-A84B-DB9D90854C8B}" type="presParOf" srcId="{FD3A828C-ABB7-4264-A87D-6691F07CC3B1}" destId="{C86F5EC2-F4E5-4F29-A96C-EA4839F6C702}" srcOrd="8" destOrd="0" presId="urn:microsoft.com/office/officeart/2018/2/layout/IconCircleList"/>
    <dgm:cxn modelId="{945FE584-0F29-442D-A0EA-570CAECE7207}" type="presParOf" srcId="{C86F5EC2-F4E5-4F29-A96C-EA4839F6C702}" destId="{C8AAC4C8-5568-4F28-98E6-E65A4EC1783C}" srcOrd="0" destOrd="0" presId="urn:microsoft.com/office/officeart/2018/2/layout/IconCircleList"/>
    <dgm:cxn modelId="{304008EB-A06E-4020-9886-8B3BC67C26CE}" type="presParOf" srcId="{C86F5EC2-F4E5-4F29-A96C-EA4839F6C702}" destId="{3AF76EBF-B5EE-41E7-AD2D-BF9EE93A9711}" srcOrd="1" destOrd="0" presId="urn:microsoft.com/office/officeart/2018/2/layout/IconCircleList"/>
    <dgm:cxn modelId="{8040B209-B18C-4393-A462-97B3AC11A932}" type="presParOf" srcId="{C86F5EC2-F4E5-4F29-A96C-EA4839F6C702}" destId="{ADB231B9-08BE-4FFB-B530-13DBCA3F615B}" srcOrd="2" destOrd="0" presId="urn:microsoft.com/office/officeart/2018/2/layout/IconCircleList"/>
    <dgm:cxn modelId="{3DF3D44F-44E1-4409-A804-AD832D549556}" type="presParOf" srcId="{C86F5EC2-F4E5-4F29-A96C-EA4839F6C702}" destId="{944AE73A-91EB-4A30-A81B-BBD63F613045}" srcOrd="3" destOrd="0" presId="urn:microsoft.com/office/officeart/2018/2/layout/IconCircleList"/>
    <dgm:cxn modelId="{2807126C-04BA-4575-A011-930C3BE33A7C}" type="presParOf" srcId="{FD3A828C-ABB7-4264-A87D-6691F07CC3B1}" destId="{61AEDFC9-9E40-43B6-A277-5E5DDE955DD4}" srcOrd="9" destOrd="0" presId="urn:microsoft.com/office/officeart/2018/2/layout/IconCircleList"/>
    <dgm:cxn modelId="{7C7211E5-AC09-4D5D-81FB-4D517324B659}" type="presParOf" srcId="{FD3A828C-ABB7-4264-A87D-6691F07CC3B1}" destId="{C40889D2-DEBC-4145-9D6C-E16D70327DC1}" srcOrd="10" destOrd="0" presId="urn:microsoft.com/office/officeart/2018/2/layout/IconCircleList"/>
    <dgm:cxn modelId="{54AB273C-C02D-40B5-8D81-81A88D384146}" type="presParOf" srcId="{C40889D2-DEBC-4145-9D6C-E16D70327DC1}" destId="{750596F4-B148-4828-90C9-6CC42D298EC7}" srcOrd="0" destOrd="0" presId="urn:microsoft.com/office/officeart/2018/2/layout/IconCircleList"/>
    <dgm:cxn modelId="{8C18374E-235D-4F8D-8281-1D7EBC0292C9}" type="presParOf" srcId="{C40889D2-DEBC-4145-9D6C-E16D70327DC1}" destId="{3734AD04-5DE7-4AA4-8700-EFD53046F649}" srcOrd="1" destOrd="0" presId="urn:microsoft.com/office/officeart/2018/2/layout/IconCircleList"/>
    <dgm:cxn modelId="{58FFC259-D3DA-4C21-8B8D-D399E74C8929}" type="presParOf" srcId="{C40889D2-DEBC-4145-9D6C-E16D70327DC1}" destId="{09AF52E7-7EE6-4C08-9A44-BEDF22A7A6C3}" srcOrd="2" destOrd="0" presId="urn:microsoft.com/office/officeart/2018/2/layout/IconCircleList"/>
    <dgm:cxn modelId="{82EB6F6F-95FF-423E-B623-5F0DEEE7D1B8}" type="presParOf" srcId="{C40889D2-DEBC-4145-9D6C-E16D70327DC1}" destId="{1C976396-0D65-4105-8FA1-490540797658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0D632F9-BB33-4066-96C6-241D8EA9352B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4C2C172-EA63-4985-A0FF-3EFFE46EAEC8}">
      <dgm:prSet custT="1"/>
      <dgm:spPr/>
      <dgm:t>
        <a:bodyPr/>
        <a:lstStyle/>
        <a:p>
          <a:r>
            <a:rPr lang="en-GB" sz="2800" dirty="0">
              <a:latin typeface="Calibri" panose="020F0502020204030204" pitchFamily="34" charset="0"/>
              <a:cs typeface="Calibri" panose="020F0502020204030204" pitchFamily="34" charset="0"/>
            </a:rPr>
            <a:t>If this form of feedback is used, discussion with students prior to its use is recommended so that:</a:t>
          </a:r>
          <a:endParaRPr lang="en-US" sz="28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3A29F2E-CA42-412C-9107-8895DE482DC5}" type="parTrans" cxnId="{52A1AC2E-A556-4D43-90FF-64307B12C537}">
      <dgm:prSet/>
      <dgm:spPr/>
      <dgm:t>
        <a:bodyPr/>
        <a:lstStyle/>
        <a:p>
          <a:endParaRPr lang="en-US"/>
        </a:p>
      </dgm:t>
    </dgm:pt>
    <dgm:pt modelId="{65472FC7-1929-41C3-ACFA-1468BB3220B6}" type="sibTrans" cxnId="{52A1AC2E-A556-4D43-90FF-64307B12C537}">
      <dgm:prSet/>
      <dgm:spPr/>
      <dgm:t>
        <a:bodyPr/>
        <a:lstStyle/>
        <a:p>
          <a:endParaRPr lang="en-US"/>
        </a:p>
      </dgm:t>
    </dgm:pt>
    <dgm:pt modelId="{31354FC4-D7E0-4D3A-A8CA-6BFF13D0136A}">
      <dgm:prSet custT="1"/>
      <dgm:spPr/>
      <dgm:t>
        <a:bodyPr/>
        <a:lstStyle/>
        <a:p>
          <a:r>
            <a:rPr lang="en-GB" sz="2400" dirty="0">
              <a:latin typeface="Calibri" panose="020F0502020204030204" pitchFamily="34" charset="0"/>
              <a:cs typeface="Calibri" panose="020F0502020204030204" pitchFamily="34" charset="0"/>
            </a:rPr>
            <a:t>it is suitable for learners’ accessibility needs</a:t>
          </a:r>
          <a:endParaRPr lang="en-US" sz="2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4A8C424-95E9-46DE-91EA-7D06456FDAB0}" type="parTrans" cxnId="{6DE64B77-2E49-42C2-BBAB-00CEFEAE7A6D}">
      <dgm:prSet/>
      <dgm:spPr/>
      <dgm:t>
        <a:bodyPr/>
        <a:lstStyle/>
        <a:p>
          <a:endParaRPr lang="en-US"/>
        </a:p>
      </dgm:t>
    </dgm:pt>
    <dgm:pt modelId="{59D9A58E-5D8E-4967-9D26-1DC6095E7588}" type="sibTrans" cxnId="{6DE64B77-2E49-42C2-BBAB-00CEFEAE7A6D}">
      <dgm:prSet/>
      <dgm:spPr/>
      <dgm:t>
        <a:bodyPr/>
        <a:lstStyle/>
        <a:p>
          <a:endParaRPr lang="en-US"/>
        </a:p>
      </dgm:t>
    </dgm:pt>
    <dgm:pt modelId="{DE361902-95BE-4B4D-8571-D25E003E5B79}">
      <dgm:prSet/>
      <dgm:spPr/>
      <dgm:t>
        <a:bodyPr/>
        <a:lstStyle/>
        <a:p>
          <a:r>
            <a:rPr lang="en-GB" dirty="0">
              <a:latin typeface="Calibri" panose="020F0502020204030204" pitchFamily="34" charset="0"/>
              <a:cs typeface="Calibri" panose="020F0502020204030204" pitchFamily="34" charset="0"/>
            </a:rPr>
            <a:t>the marking criteria’s categories are clear as well as their importance</a:t>
          </a:r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5EC35C5-A2BD-4E43-9A83-8985C7C919F8}" type="parTrans" cxnId="{B50E5804-FDE6-416C-853E-B67A14A119F1}">
      <dgm:prSet/>
      <dgm:spPr/>
      <dgm:t>
        <a:bodyPr/>
        <a:lstStyle/>
        <a:p>
          <a:endParaRPr lang="en-US"/>
        </a:p>
      </dgm:t>
    </dgm:pt>
    <dgm:pt modelId="{FA054990-A8F9-47D7-8F00-1B35F4E58A1F}" type="sibTrans" cxnId="{B50E5804-FDE6-416C-853E-B67A14A119F1}">
      <dgm:prSet/>
      <dgm:spPr/>
      <dgm:t>
        <a:bodyPr/>
        <a:lstStyle/>
        <a:p>
          <a:endParaRPr lang="en-US"/>
        </a:p>
      </dgm:t>
    </dgm:pt>
    <dgm:pt modelId="{47E04A78-F269-4292-9EE7-C1076059AE1F}">
      <dgm:prSet/>
      <dgm:spPr/>
      <dgm:t>
        <a:bodyPr/>
        <a:lstStyle/>
        <a:p>
          <a:r>
            <a:rPr lang="en-GB" dirty="0">
              <a:latin typeface="Calibri" panose="020F0502020204030204" pitchFamily="34" charset="0"/>
              <a:cs typeface="Calibri" panose="020F0502020204030204" pitchFamily="34" charset="0"/>
            </a:rPr>
            <a:t>ideally used alongside a holistic comment</a:t>
          </a:r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4041E7E-2FCE-4370-929E-2FD38B3A1DF3}" type="parTrans" cxnId="{7B9E0AF1-AE9B-43E2-AE8C-F8BD0398E1A6}">
      <dgm:prSet/>
      <dgm:spPr/>
      <dgm:t>
        <a:bodyPr/>
        <a:lstStyle/>
        <a:p>
          <a:endParaRPr lang="en-US"/>
        </a:p>
      </dgm:t>
    </dgm:pt>
    <dgm:pt modelId="{30007C84-E06D-4379-865C-2D86A51857A1}" type="sibTrans" cxnId="{7B9E0AF1-AE9B-43E2-AE8C-F8BD0398E1A6}">
      <dgm:prSet/>
      <dgm:spPr/>
      <dgm:t>
        <a:bodyPr/>
        <a:lstStyle/>
        <a:p>
          <a:endParaRPr lang="en-US"/>
        </a:p>
      </dgm:t>
    </dgm:pt>
    <dgm:pt modelId="{A56578E7-9DFE-4866-96B8-6120AF006031}" type="pres">
      <dgm:prSet presAssocID="{50D632F9-BB33-4066-96C6-241D8EA9352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AAA7A3E-55CE-49E1-A447-551FCFD400B0}" type="pres">
      <dgm:prSet presAssocID="{94C2C172-EA63-4985-A0FF-3EFFE46EAEC8}" presName="hierRoot1" presStyleCnt="0"/>
      <dgm:spPr/>
    </dgm:pt>
    <dgm:pt modelId="{C217020A-6741-4C23-A3FD-21C0424F8A8A}" type="pres">
      <dgm:prSet presAssocID="{94C2C172-EA63-4985-A0FF-3EFFE46EAEC8}" presName="composite" presStyleCnt="0"/>
      <dgm:spPr/>
    </dgm:pt>
    <dgm:pt modelId="{9EB2C6F0-0A01-4EAD-BC37-BCD499FB3044}" type="pres">
      <dgm:prSet presAssocID="{94C2C172-EA63-4985-A0FF-3EFFE46EAEC8}" presName="background" presStyleLbl="node0" presStyleIdx="0" presStyleCnt="1"/>
      <dgm:spPr>
        <a:solidFill>
          <a:schemeClr val="accent3">
            <a:lumMod val="60000"/>
            <a:lumOff val="40000"/>
          </a:schemeClr>
        </a:solidFill>
      </dgm:spPr>
    </dgm:pt>
    <dgm:pt modelId="{00BA925E-E75B-416D-B119-3AFEFCBB5FC2}" type="pres">
      <dgm:prSet presAssocID="{94C2C172-EA63-4985-A0FF-3EFFE46EAEC8}" presName="text" presStyleLbl="fgAcc0" presStyleIdx="0" presStyleCnt="1" custScaleX="193371" custScaleY="83549">
        <dgm:presLayoutVars>
          <dgm:chPref val="3"/>
        </dgm:presLayoutVars>
      </dgm:prSet>
      <dgm:spPr/>
    </dgm:pt>
    <dgm:pt modelId="{6C7DCF8C-ADB1-4413-BA96-44195A05EE8D}" type="pres">
      <dgm:prSet presAssocID="{94C2C172-EA63-4985-A0FF-3EFFE46EAEC8}" presName="hierChild2" presStyleCnt="0"/>
      <dgm:spPr/>
    </dgm:pt>
    <dgm:pt modelId="{1F71A5B2-444A-43C6-AC0A-E3C0AF28A7C8}" type="pres">
      <dgm:prSet presAssocID="{64A8C424-95E9-46DE-91EA-7D06456FDAB0}" presName="Name10" presStyleLbl="parChTrans1D2" presStyleIdx="0" presStyleCnt="3"/>
      <dgm:spPr/>
    </dgm:pt>
    <dgm:pt modelId="{DB6CEC2D-A7B3-4543-866D-3BE201AEFE3A}" type="pres">
      <dgm:prSet presAssocID="{31354FC4-D7E0-4D3A-A8CA-6BFF13D0136A}" presName="hierRoot2" presStyleCnt="0"/>
      <dgm:spPr/>
    </dgm:pt>
    <dgm:pt modelId="{456A2F63-8C0C-4958-A03F-F0FEA2724FFE}" type="pres">
      <dgm:prSet presAssocID="{31354FC4-D7E0-4D3A-A8CA-6BFF13D0136A}" presName="composite2" presStyleCnt="0"/>
      <dgm:spPr/>
    </dgm:pt>
    <dgm:pt modelId="{9C325264-C6A8-43DE-940F-AB3CBE1AE25D}" type="pres">
      <dgm:prSet presAssocID="{31354FC4-D7E0-4D3A-A8CA-6BFF13D0136A}" presName="background2" presStyleLbl="node2" presStyleIdx="0" presStyleCnt="3"/>
      <dgm:spPr>
        <a:solidFill>
          <a:schemeClr val="accent3">
            <a:lumMod val="60000"/>
            <a:lumOff val="40000"/>
          </a:schemeClr>
        </a:solidFill>
      </dgm:spPr>
    </dgm:pt>
    <dgm:pt modelId="{F25BD775-0213-42A2-9A9D-1EAF03D952E1}" type="pres">
      <dgm:prSet presAssocID="{31354FC4-D7E0-4D3A-A8CA-6BFF13D0136A}" presName="text2" presStyleLbl="fgAcc2" presStyleIdx="0" presStyleCnt="3">
        <dgm:presLayoutVars>
          <dgm:chPref val="3"/>
        </dgm:presLayoutVars>
      </dgm:prSet>
      <dgm:spPr/>
    </dgm:pt>
    <dgm:pt modelId="{A836CE0F-4846-4331-A250-9863D6E1B480}" type="pres">
      <dgm:prSet presAssocID="{31354FC4-D7E0-4D3A-A8CA-6BFF13D0136A}" presName="hierChild3" presStyleCnt="0"/>
      <dgm:spPr/>
    </dgm:pt>
    <dgm:pt modelId="{60DAD13A-446F-40AA-9AC2-F832A25AD387}" type="pres">
      <dgm:prSet presAssocID="{45EC35C5-A2BD-4E43-9A83-8985C7C919F8}" presName="Name10" presStyleLbl="parChTrans1D2" presStyleIdx="1" presStyleCnt="3"/>
      <dgm:spPr/>
    </dgm:pt>
    <dgm:pt modelId="{F5759E42-1E3B-41A2-8FCB-6F58DABEE7F0}" type="pres">
      <dgm:prSet presAssocID="{DE361902-95BE-4B4D-8571-D25E003E5B79}" presName="hierRoot2" presStyleCnt="0"/>
      <dgm:spPr/>
    </dgm:pt>
    <dgm:pt modelId="{FD25A7AC-3FBD-4DE0-85FB-325C06A7789E}" type="pres">
      <dgm:prSet presAssocID="{DE361902-95BE-4B4D-8571-D25E003E5B79}" presName="composite2" presStyleCnt="0"/>
      <dgm:spPr/>
    </dgm:pt>
    <dgm:pt modelId="{8391CF6E-84AD-4E62-8363-568777620785}" type="pres">
      <dgm:prSet presAssocID="{DE361902-95BE-4B4D-8571-D25E003E5B79}" presName="background2" presStyleLbl="node2" presStyleIdx="1" presStyleCnt="3"/>
      <dgm:spPr>
        <a:solidFill>
          <a:schemeClr val="accent3">
            <a:lumMod val="60000"/>
            <a:lumOff val="40000"/>
          </a:schemeClr>
        </a:solidFill>
      </dgm:spPr>
    </dgm:pt>
    <dgm:pt modelId="{0FB47C49-7E3C-4ADD-948C-81FBECACD08C}" type="pres">
      <dgm:prSet presAssocID="{DE361902-95BE-4B4D-8571-D25E003E5B79}" presName="text2" presStyleLbl="fgAcc2" presStyleIdx="1" presStyleCnt="3">
        <dgm:presLayoutVars>
          <dgm:chPref val="3"/>
        </dgm:presLayoutVars>
      </dgm:prSet>
      <dgm:spPr/>
    </dgm:pt>
    <dgm:pt modelId="{4E313B93-031D-42B9-AA55-067649674B49}" type="pres">
      <dgm:prSet presAssocID="{DE361902-95BE-4B4D-8571-D25E003E5B79}" presName="hierChild3" presStyleCnt="0"/>
      <dgm:spPr/>
    </dgm:pt>
    <dgm:pt modelId="{2173C7D2-E116-490E-8CEB-C9F2212F69E5}" type="pres">
      <dgm:prSet presAssocID="{54041E7E-2FCE-4370-929E-2FD38B3A1DF3}" presName="Name10" presStyleLbl="parChTrans1D2" presStyleIdx="2" presStyleCnt="3"/>
      <dgm:spPr/>
    </dgm:pt>
    <dgm:pt modelId="{46FBCDDC-2A36-4266-B6A1-30C3FEEA38DF}" type="pres">
      <dgm:prSet presAssocID="{47E04A78-F269-4292-9EE7-C1076059AE1F}" presName="hierRoot2" presStyleCnt="0"/>
      <dgm:spPr/>
    </dgm:pt>
    <dgm:pt modelId="{0DB3D4F1-DC45-46D6-A546-AC68AA9A8F55}" type="pres">
      <dgm:prSet presAssocID="{47E04A78-F269-4292-9EE7-C1076059AE1F}" presName="composite2" presStyleCnt="0"/>
      <dgm:spPr/>
    </dgm:pt>
    <dgm:pt modelId="{333F7CD7-B193-42B9-B9C9-F1065276A878}" type="pres">
      <dgm:prSet presAssocID="{47E04A78-F269-4292-9EE7-C1076059AE1F}" presName="background2" presStyleLbl="node2" presStyleIdx="2" presStyleCnt="3"/>
      <dgm:spPr>
        <a:solidFill>
          <a:schemeClr val="accent3">
            <a:lumMod val="60000"/>
            <a:lumOff val="40000"/>
          </a:schemeClr>
        </a:solidFill>
      </dgm:spPr>
    </dgm:pt>
    <dgm:pt modelId="{B4B5EEDA-EEC8-4C75-88CD-5BE034F255EF}" type="pres">
      <dgm:prSet presAssocID="{47E04A78-F269-4292-9EE7-C1076059AE1F}" presName="text2" presStyleLbl="fgAcc2" presStyleIdx="2" presStyleCnt="3">
        <dgm:presLayoutVars>
          <dgm:chPref val="3"/>
        </dgm:presLayoutVars>
      </dgm:prSet>
      <dgm:spPr/>
    </dgm:pt>
    <dgm:pt modelId="{4CABF812-495C-4966-879C-F202C84EC425}" type="pres">
      <dgm:prSet presAssocID="{47E04A78-F269-4292-9EE7-C1076059AE1F}" presName="hierChild3" presStyleCnt="0"/>
      <dgm:spPr/>
    </dgm:pt>
  </dgm:ptLst>
  <dgm:cxnLst>
    <dgm:cxn modelId="{B50E5804-FDE6-416C-853E-B67A14A119F1}" srcId="{94C2C172-EA63-4985-A0FF-3EFFE46EAEC8}" destId="{DE361902-95BE-4B4D-8571-D25E003E5B79}" srcOrd="1" destOrd="0" parTransId="{45EC35C5-A2BD-4E43-9A83-8985C7C919F8}" sibTransId="{FA054990-A8F9-47D7-8F00-1B35F4E58A1F}"/>
    <dgm:cxn modelId="{8FBD2412-E3E5-4410-A56B-3045684721F6}" type="presOf" srcId="{DE361902-95BE-4B4D-8571-D25E003E5B79}" destId="{0FB47C49-7E3C-4ADD-948C-81FBECACD08C}" srcOrd="0" destOrd="0" presId="urn:microsoft.com/office/officeart/2005/8/layout/hierarchy1"/>
    <dgm:cxn modelId="{7C57A81C-9F00-43D5-9547-0FC8247997E9}" type="presOf" srcId="{94C2C172-EA63-4985-A0FF-3EFFE46EAEC8}" destId="{00BA925E-E75B-416D-B119-3AFEFCBB5FC2}" srcOrd="0" destOrd="0" presId="urn:microsoft.com/office/officeart/2005/8/layout/hierarchy1"/>
    <dgm:cxn modelId="{FCA71A28-F009-470D-820B-D04EE7E8E1EE}" type="presOf" srcId="{47E04A78-F269-4292-9EE7-C1076059AE1F}" destId="{B4B5EEDA-EEC8-4C75-88CD-5BE034F255EF}" srcOrd="0" destOrd="0" presId="urn:microsoft.com/office/officeart/2005/8/layout/hierarchy1"/>
    <dgm:cxn modelId="{52A1AC2E-A556-4D43-90FF-64307B12C537}" srcId="{50D632F9-BB33-4066-96C6-241D8EA9352B}" destId="{94C2C172-EA63-4985-A0FF-3EFFE46EAEC8}" srcOrd="0" destOrd="0" parTransId="{B3A29F2E-CA42-412C-9107-8895DE482DC5}" sibTransId="{65472FC7-1929-41C3-ACFA-1468BB3220B6}"/>
    <dgm:cxn modelId="{6DE64B77-2E49-42C2-BBAB-00CEFEAE7A6D}" srcId="{94C2C172-EA63-4985-A0FF-3EFFE46EAEC8}" destId="{31354FC4-D7E0-4D3A-A8CA-6BFF13D0136A}" srcOrd="0" destOrd="0" parTransId="{64A8C424-95E9-46DE-91EA-7D06456FDAB0}" sibTransId="{59D9A58E-5D8E-4967-9D26-1DC6095E7588}"/>
    <dgm:cxn modelId="{9256E07E-5D2D-4450-88B3-4073179E43AC}" type="presOf" srcId="{50D632F9-BB33-4066-96C6-241D8EA9352B}" destId="{A56578E7-9DFE-4866-96B8-6120AF006031}" srcOrd="0" destOrd="0" presId="urn:microsoft.com/office/officeart/2005/8/layout/hierarchy1"/>
    <dgm:cxn modelId="{08416A94-52F5-4122-9252-037AD073DE60}" type="presOf" srcId="{31354FC4-D7E0-4D3A-A8CA-6BFF13D0136A}" destId="{F25BD775-0213-42A2-9A9D-1EAF03D952E1}" srcOrd="0" destOrd="0" presId="urn:microsoft.com/office/officeart/2005/8/layout/hierarchy1"/>
    <dgm:cxn modelId="{E1C3EEAB-42BE-4D00-835C-8608D9CF3962}" type="presOf" srcId="{64A8C424-95E9-46DE-91EA-7D06456FDAB0}" destId="{1F71A5B2-444A-43C6-AC0A-E3C0AF28A7C8}" srcOrd="0" destOrd="0" presId="urn:microsoft.com/office/officeart/2005/8/layout/hierarchy1"/>
    <dgm:cxn modelId="{302097CE-5A40-464F-AA39-11B49A66C2C3}" type="presOf" srcId="{45EC35C5-A2BD-4E43-9A83-8985C7C919F8}" destId="{60DAD13A-446F-40AA-9AC2-F832A25AD387}" srcOrd="0" destOrd="0" presId="urn:microsoft.com/office/officeart/2005/8/layout/hierarchy1"/>
    <dgm:cxn modelId="{7EB3B6D6-E8BC-4A12-A648-CEF2CE3E105E}" type="presOf" srcId="{54041E7E-2FCE-4370-929E-2FD38B3A1DF3}" destId="{2173C7D2-E116-490E-8CEB-C9F2212F69E5}" srcOrd="0" destOrd="0" presId="urn:microsoft.com/office/officeart/2005/8/layout/hierarchy1"/>
    <dgm:cxn modelId="{7B9E0AF1-AE9B-43E2-AE8C-F8BD0398E1A6}" srcId="{94C2C172-EA63-4985-A0FF-3EFFE46EAEC8}" destId="{47E04A78-F269-4292-9EE7-C1076059AE1F}" srcOrd="2" destOrd="0" parTransId="{54041E7E-2FCE-4370-929E-2FD38B3A1DF3}" sibTransId="{30007C84-E06D-4379-865C-2D86A51857A1}"/>
    <dgm:cxn modelId="{656FDA1F-0F46-4F98-A402-3C42C5D0DD87}" type="presParOf" srcId="{A56578E7-9DFE-4866-96B8-6120AF006031}" destId="{AAAA7A3E-55CE-49E1-A447-551FCFD400B0}" srcOrd="0" destOrd="0" presId="urn:microsoft.com/office/officeart/2005/8/layout/hierarchy1"/>
    <dgm:cxn modelId="{BB927718-C997-46AB-A152-0611BD7A3F1F}" type="presParOf" srcId="{AAAA7A3E-55CE-49E1-A447-551FCFD400B0}" destId="{C217020A-6741-4C23-A3FD-21C0424F8A8A}" srcOrd="0" destOrd="0" presId="urn:microsoft.com/office/officeart/2005/8/layout/hierarchy1"/>
    <dgm:cxn modelId="{E867E0C5-16E2-4ED9-B141-6F57E06FA249}" type="presParOf" srcId="{C217020A-6741-4C23-A3FD-21C0424F8A8A}" destId="{9EB2C6F0-0A01-4EAD-BC37-BCD499FB3044}" srcOrd="0" destOrd="0" presId="urn:microsoft.com/office/officeart/2005/8/layout/hierarchy1"/>
    <dgm:cxn modelId="{89FC4AE3-8AA6-4C1A-9E3E-F593B62081FC}" type="presParOf" srcId="{C217020A-6741-4C23-A3FD-21C0424F8A8A}" destId="{00BA925E-E75B-416D-B119-3AFEFCBB5FC2}" srcOrd="1" destOrd="0" presId="urn:microsoft.com/office/officeart/2005/8/layout/hierarchy1"/>
    <dgm:cxn modelId="{8F0AD909-7909-41A9-ADC6-B77A3F7874AD}" type="presParOf" srcId="{AAAA7A3E-55CE-49E1-A447-551FCFD400B0}" destId="{6C7DCF8C-ADB1-4413-BA96-44195A05EE8D}" srcOrd="1" destOrd="0" presId="urn:microsoft.com/office/officeart/2005/8/layout/hierarchy1"/>
    <dgm:cxn modelId="{A9DF5731-1597-431B-9EDB-A079C1D26F11}" type="presParOf" srcId="{6C7DCF8C-ADB1-4413-BA96-44195A05EE8D}" destId="{1F71A5B2-444A-43C6-AC0A-E3C0AF28A7C8}" srcOrd="0" destOrd="0" presId="urn:microsoft.com/office/officeart/2005/8/layout/hierarchy1"/>
    <dgm:cxn modelId="{CD5FEE1B-CE38-4CD1-A63A-BE4886B21E50}" type="presParOf" srcId="{6C7DCF8C-ADB1-4413-BA96-44195A05EE8D}" destId="{DB6CEC2D-A7B3-4543-866D-3BE201AEFE3A}" srcOrd="1" destOrd="0" presId="urn:microsoft.com/office/officeart/2005/8/layout/hierarchy1"/>
    <dgm:cxn modelId="{8283E13A-21F6-4A7C-BACB-BA26E5E4F0FC}" type="presParOf" srcId="{DB6CEC2D-A7B3-4543-866D-3BE201AEFE3A}" destId="{456A2F63-8C0C-4958-A03F-F0FEA2724FFE}" srcOrd="0" destOrd="0" presId="urn:microsoft.com/office/officeart/2005/8/layout/hierarchy1"/>
    <dgm:cxn modelId="{49A9A075-01CE-4E6D-8F4D-49102C42E437}" type="presParOf" srcId="{456A2F63-8C0C-4958-A03F-F0FEA2724FFE}" destId="{9C325264-C6A8-43DE-940F-AB3CBE1AE25D}" srcOrd="0" destOrd="0" presId="urn:microsoft.com/office/officeart/2005/8/layout/hierarchy1"/>
    <dgm:cxn modelId="{70360062-A9A8-4980-8066-E5E6358ABD81}" type="presParOf" srcId="{456A2F63-8C0C-4958-A03F-F0FEA2724FFE}" destId="{F25BD775-0213-42A2-9A9D-1EAF03D952E1}" srcOrd="1" destOrd="0" presId="urn:microsoft.com/office/officeart/2005/8/layout/hierarchy1"/>
    <dgm:cxn modelId="{12D07CDE-BC66-456E-8749-4985B0D35246}" type="presParOf" srcId="{DB6CEC2D-A7B3-4543-866D-3BE201AEFE3A}" destId="{A836CE0F-4846-4331-A250-9863D6E1B480}" srcOrd="1" destOrd="0" presId="urn:microsoft.com/office/officeart/2005/8/layout/hierarchy1"/>
    <dgm:cxn modelId="{FE476AFC-4F54-42EB-9EC1-F30DA03C37E9}" type="presParOf" srcId="{6C7DCF8C-ADB1-4413-BA96-44195A05EE8D}" destId="{60DAD13A-446F-40AA-9AC2-F832A25AD387}" srcOrd="2" destOrd="0" presId="urn:microsoft.com/office/officeart/2005/8/layout/hierarchy1"/>
    <dgm:cxn modelId="{7545A99A-D759-42BE-ABD1-A9B9BA4B008B}" type="presParOf" srcId="{6C7DCF8C-ADB1-4413-BA96-44195A05EE8D}" destId="{F5759E42-1E3B-41A2-8FCB-6F58DABEE7F0}" srcOrd="3" destOrd="0" presId="urn:microsoft.com/office/officeart/2005/8/layout/hierarchy1"/>
    <dgm:cxn modelId="{BBBF6588-2513-4A96-8072-E72486641FFF}" type="presParOf" srcId="{F5759E42-1E3B-41A2-8FCB-6F58DABEE7F0}" destId="{FD25A7AC-3FBD-4DE0-85FB-325C06A7789E}" srcOrd="0" destOrd="0" presId="urn:microsoft.com/office/officeart/2005/8/layout/hierarchy1"/>
    <dgm:cxn modelId="{8D5CB14D-2E9D-47D5-ADF5-C86AECD955C5}" type="presParOf" srcId="{FD25A7AC-3FBD-4DE0-85FB-325C06A7789E}" destId="{8391CF6E-84AD-4E62-8363-568777620785}" srcOrd="0" destOrd="0" presId="urn:microsoft.com/office/officeart/2005/8/layout/hierarchy1"/>
    <dgm:cxn modelId="{5A018909-3380-4A25-83E3-27F02E390A67}" type="presParOf" srcId="{FD25A7AC-3FBD-4DE0-85FB-325C06A7789E}" destId="{0FB47C49-7E3C-4ADD-948C-81FBECACD08C}" srcOrd="1" destOrd="0" presId="urn:microsoft.com/office/officeart/2005/8/layout/hierarchy1"/>
    <dgm:cxn modelId="{20211B08-93ED-4276-97C7-854AB7114FBB}" type="presParOf" srcId="{F5759E42-1E3B-41A2-8FCB-6F58DABEE7F0}" destId="{4E313B93-031D-42B9-AA55-067649674B49}" srcOrd="1" destOrd="0" presId="urn:microsoft.com/office/officeart/2005/8/layout/hierarchy1"/>
    <dgm:cxn modelId="{08DCF3B7-52E2-4794-9A00-3C9A2F84BF5A}" type="presParOf" srcId="{6C7DCF8C-ADB1-4413-BA96-44195A05EE8D}" destId="{2173C7D2-E116-490E-8CEB-C9F2212F69E5}" srcOrd="4" destOrd="0" presId="urn:microsoft.com/office/officeart/2005/8/layout/hierarchy1"/>
    <dgm:cxn modelId="{D8AF1A62-D2A6-4AA9-A381-8F5EB3581E7E}" type="presParOf" srcId="{6C7DCF8C-ADB1-4413-BA96-44195A05EE8D}" destId="{46FBCDDC-2A36-4266-B6A1-30C3FEEA38DF}" srcOrd="5" destOrd="0" presId="urn:microsoft.com/office/officeart/2005/8/layout/hierarchy1"/>
    <dgm:cxn modelId="{110C2A53-1AFE-4968-A236-417EAD3A511C}" type="presParOf" srcId="{46FBCDDC-2A36-4266-B6A1-30C3FEEA38DF}" destId="{0DB3D4F1-DC45-46D6-A546-AC68AA9A8F55}" srcOrd="0" destOrd="0" presId="urn:microsoft.com/office/officeart/2005/8/layout/hierarchy1"/>
    <dgm:cxn modelId="{D08703AA-FDFC-4C0C-B49E-A5B16412809E}" type="presParOf" srcId="{0DB3D4F1-DC45-46D6-A546-AC68AA9A8F55}" destId="{333F7CD7-B193-42B9-B9C9-F1065276A878}" srcOrd="0" destOrd="0" presId="urn:microsoft.com/office/officeart/2005/8/layout/hierarchy1"/>
    <dgm:cxn modelId="{B2CE292D-4C18-48D5-84D0-6C6A8514E114}" type="presParOf" srcId="{0DB3D4F1-DC45-46D6-A546-AC68AA9A8F55}" destId="{B4B5EEDA-EEC8-4C75-88CD-5BE034F255EF}" srcOrd="1" destOrd="0" presId="urn:microsoft.com/office/officeart/2005/8/layout/hierarchy1"/>
    <dgm:cxn modelId="{C909AE89-1BF7-4B8A-A23D-D75C22C5C3EE}" type="presParOf" srcId="{46FBCDDC-2A36-4266-B6A1-30C3FEEA38DF}" destId="{4CABF812-495C-4966-879C-F202C84EC42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79824AB-FA91-4731-8545-BA04DB9B079D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F9FE6C5-F399-47FF-8C8C-FB267BB22278}">
      <dgm:prSet custT="1"/>
      <dgm:spPr/>
      <dgm:t>
        <a:bodyPr/>
        <a:lstStyle/>
        <a:p>
          <a:r>
            <a:rPr lang="en-GB" sz="2400" dirty="0">
              <a:latin typeface="Calibri" panose="020F0502020204030204" pitchFamily="34" charset="0"/>
              <a:cs typeface="Calibri" panose="020F0502020204030204" pitchFamily="34" charset="0"/>
            </a:rPr>
            <a:t>I was the only teacher involved in the research</a:t>
          </a:r>
          <a:endParaRPr lang="en-US" sz="2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D8E3D64-8B81-4C18-96B8-0CDE0D8863B6}" type="parTrans" cxnId="{40D1C4CA-EB8B-4235-B0CF-B2BA0386262A}">
      <dgm:prSet/>
      <dgm:spPr/>
      <dgm:t>
        <a:bodyPr/>
        <a:lstStyle/>
        <a:p>
          <a:endParaRPr lang="en-US"/>
        </a:p>
      </dgm:t>
    </dgm:pt>
    <dgm:pt modelId="{576A05EC-B064-4D9E-BD7D-7C828F36D502}" type="sibTrans" cxnId="{40D1C4CA-EB8B-4235-B0CF-B2BA0386262A}">
      <dgm:prSet/>
      <dgm:spPr/>
      <dgm:t>
        <a:bodyPr/>
        <a:lstStyle/>
        <a:p>
          <a:endParaRPr lang="en-US"/>
        </a:p>
      </dgm:t>
    </dgm:pt>
    <dgm:pt modelId="{C03EF40D-3AA8-4551-A0ED-E92C5368556C}">
      <dgm:prSet custT="1"/>
      <dgm:spPr/>
      <dgm:t>
        <a:bodyPr/>
        <a:lstStyle/>
        <a:p>
          <a:r>
            <a:rPr lang="en-GB" sz="2400" dirty="0">
              <a:latin typeface="Calibri" panose="020F0502020204030204" pitchFamily="34" charset="0"/>
              <a:cs typeface="Calibri" panose="020F0502020204030204" pitchFamily="34" charset="0"/>
            </a:rPr>
            <a:t>The researcher the same person as the marker</a:t>
          </a:r>
          <a:endParaRPr lang="en-US" sz="2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A01C9DE-62B5-4820-8084-100C299DC701}" type="parTrans" cxnId="{B0FADD0E-695F-4AE9-9466-CEC23EA50CBE}">
      <dgm:prSet/>
      <dgm:spPr/>
      <dgm:t>
        <a:bodyPr/>
        <a:lstStyle/>
        <a:p>
          <a:endParaRPr lang="en-US"/>
        </a:p>
      </dgm:t>
    </dgm:pt>
    <dgm:pt modelId="{D1AEEDFE-B809-4AD9-B81F-C09AE412EC14}" type="sibTrans" cxnId="{B0FADD0E-695F-4AE9-9466-CEC23EA50CBE}">
      <dgm:prSet/>
      <dgm:spPr/>
      <dgm:t>
        <a:bodyPr/>
        <a:lstStyle/>
        <a:p>
          <a:endParaRPr lang="en-US"/>
        </a:p>
      </dgm:t>
    </dgm:pt>
    <dgm:pt modelId="{77CE90EB-0061-4412-8DFC-C446D07E87CD}">
      <dgm:prSet custT="1"/>
      <dgm:spPr/>
      <dgm:t>
        <a:bodyPr/>
        <a:lstStyle/>
        <a:p>
          <a:r>
            <a:rPr lang="en-GB" sz="2400" dirty="0">
              <a:latin typeface="Calibri" panose="020F0502020204030204" pitchFamily="34" charset="0"/>
              <a:cs typeface="Calibri" panose="020F0502020204030204" pitchFamily="34" charset="0"/>
            </a:rPr>
            <a:t>I still had to give in-text comments (but gave fewer)</a:t>
          </a:r>
          <a:endParaRPr lang="en-US" sz="2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020F541-236C-45BD-B4D9-BC1EE63A5F70}" type="parTrans" cxnId="{6FFB1570-C8B1-4E24-8CCB-864FC1896EAB}">
      <dgm:prSet/>
      <dgm:spPr/>
      <dgm:t>
        <a:bodyPr/>
        <a:lstStyle/>
        <a:p>
          <a:endParaRPr lang="en-US"/>
        </a:p>
      </dgm:t>
    </dgm:pt>
    <dgm:pt modelId="{5F0F2C25-B35A-4DC0-9E71-F1F1534E3656}" type="sibTrans" cxnId="{6FFB1570-C8B1-4E24-8CCB-864FC1896EAB}">
      <dgm:prSet/>
      <dgm:spPr/>
      <dgm:t>
        <a:bodyPr/>
        <a:lstStyle/>
        <a:p>
          <a:endParaRPr lang="en-US"/>
        </a:p>
      </dgm:t>
    </dgm:pt>
    <dgm:pt modelId="{5E954F13-54ED-4529-8A6C-EB3CEC2568D1}">
      <dgm:prSet custT="1"/>
      <dgm:spPr/>
      <dgm:t>
        <a:bodyPr/>
        <a:lstStyle/>
        <a:p>
          <a:r>
            <a:rPr lang="en-GB" sz="2400" dirty="0">
              <a:latin typeface="Calibri" panose="020F0502020204030204" pitchFamily="34" charset="0"/>
              <a:cs typeface="Calibri" panose="020F0502020204030204" pitchFamily="34" charset="0"/>
            </a:rPr>
            <a:t>Limited teacher feedback</a:t>
          </a:r>
          <a:endParaRPr lang="en-US" sz="2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0F4A808-09B1-4716-B392-3FDA956325C3}" type="parTrans" cxnId="{9EA97E93-58C1-44CB-BA44-B263CE6C4C7E}">
      <dgm:prSet/>
      <dgm:spPr/>
      <dgm:t>
        <a:bodyPr/>
        <a:lstStyle/>
        <a:p>
          <a:endParaRPr lang="en-US"/>
        </a:p>
      </dgm:t>
    </dgm:pt>
    <dgm:pt modelId="{A366256E-6090-4621-96D9-5682228F0044}" type="sibTrans" cxnId="{9EA97E93-58C1-44CB-BA44-B263CE6C4C7E}">
      <dgm:prSet/>
      <dgm:spPr/>
      <dgm:t>
        <a:bodyPr/>
        <a:lstStyle/>
        <a:p>
          <a:endParaRPr lang="en-US"/>
        </a:p>
      </dgm:t>
    </dgm:pt>
    <dgm:pt modelId="{5D084FB5-A945-4A0A-A9B4-10C181C0EDD1}" type="pres">
      <dgm:prSet presAssocID="{879824AB-FA91-4731-8545-BA04DB9B079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8518498-FC68-4E5D-A710-84FF83B8FAA9}" type="pres">
      <dgm:prSet presAssocID="{6F9FE6C5-F399-47FF-8C8C-FB267BB22278}" presName="hierRoot1" presStyleCnt="0"/>
      <dgm:spPr/>
    </dgm:pt>
    <dgm:pt modelId="{F10BC393-6E58-445C-A9C6-7FD9085469C7}" type="pres">
      <dgm:prSet presAssocID="{6F9FE6C5-F399-47FF-8C8C-FB267BB22278}" presName="composite" presStyleCnt="0"/>
      <dgm:spPr/>
    </dgm:pt>
    <dgm:pt modelId="{DEE9EB5B-FA4E-49BA-BD33-A3F2D0B35DB7}" type="pres">
      <dgm:prSet presAssocID="{6F9FE6C5-F399-47FF-8C8C-FB267BB22278}" presName="background" presStyleLbl="node0" presStyleIdx="0" presStyleCnt="4"/>
      <dgm:spPr>
        <a:solidFill>
          <a:schemeClr val="accent3">
            <a:lumMod val="60000"/>
            <a:lumOff val="40000"/>
          </a:schemeClr>
        </a:solidFill>
      </dgm:spPr>
    </dgm:pt>
    <dgm:pt modelId="{CFAF5F6C-4C71-46D2-A619-E8346506D87D}" type="pres">
      <dgm:prSet presAssocID="{6F9FE6C5-F399-47FF-8C8C-FB267BB22278}" presName="text" presStyleLbl="fgAcc0" presStyleIdx="0" presStyleCnt="4" custScaleX="104219" custScaleY="142356">
        <dgm:presLayoutVars>
          <dgm:chPref val="3"/>
        </dgm:presLayoutVars>
      </dgm:prSet>
      <dgm:spPr/>
    </dgm:pt>
    <dgm:pt modelId="{59DC9851-FD7A-4A93-A8AC-7E2D005F5A5D}" type="pres">
      <dgm:prSet presAssocID="{6F9FE6C5-F399-47FF-8C8C-FB267BB22278}" presName="hierChild2" presStyleCnt="0"/>
      <dgm:spPr/>
    </dgm:pt>
    <dgm:pt modelId="{897A4273-DACF-40CF-90BE-0C283D417ED9}" type="pres">
      <dgm:prSet presAssocID="{C03EF40D-3AA8-4551-A0ED-E92C5368556C}" presName="hierRoot1" presStyleCnt="0"/>
      <dgm:spPr/>
    </dgm:pt>
    <dgm:pt modelId="{B6E0ECC6-11EB-4A20-8C5D-51204565F478}" type="pres">
      <dgm:prSet presAssocID="{C03EF40D-3AA8-4551-A0ED-E92C5368556C}" presName="composite" presStyleCnt="0"/>
      <dgm:spPr/>
    </dgm:pt>
    <dgm:pt modelId="{44454BBD-698E-4079-A5D2-8AD37F645A77}" type="pres">
      <dgm:prSet presAssocID="{C03EF40D-3AA8-4551-A0ED-E92C5368556C}" presName="background" presStyleLbl="node0" presStyleIdx="1" presStyleCnt="4"/>
      <dgm:spPr>
        <a:solidFill>
          <a:schemeClr val="accent3">
            <a:lumMod val="60000"/>
            <a:lumOff val="40000"/>
          </a:schemeClr>
        </a:solidFill>
      </dgm:spPr>
    </dgm:pt>
    <dgm:pt modelId="{45D16D08-AD58-49AF-835E-49727B570A77}" type="pres">
      <dgm:prSet presAssocID="{C03EF40D-3AA8-4551-A0ED-E92C5368556C}" presName="text" presStyleLbl="fgAcc0" presStyleIdx="1" presStyleCnt="4" custScaleY="144607">
        <dgm:presLayoutVars>
          <dgm:chPref val="3"/>
        </dgm:presLayoutVars>
      </dgm:prSet>
      <dgm:spPr/>
    </dgm:pt>
    <dgm:pt modelId="{7B790D7E-87FE-48C1-9B53-D8EE487F984F}" type="pres">
      <dgm:prSet presAssocID="{C03EF40D-3AA8-4551-A0ED-E92C5368556C}" presName="hierChild2" presStyleCnt="0"/>
      <dgm:spPr/>
    </dgm:pt>
    <dgm:pt modelId="{6E86BC07-456A-4DD7-9F14-83A497120E03}" type="pres">
      <dgm:prSet presAssocID="{77CE90EB-0061-4412-8DFC-C446D07E87CD}" presName="hierRoot1" presStyleCnt="0"/>
      <dgm:spPr/>
    </dgm:pt>
    <dgm:pt modelId="{751D5724-0384-4037-A297-920F46F24DB5}" type="pres">
      <dgm:prSet presAssocID="{77CE90EB-0061-4412-8DFC-C446D07E87CD}" presName="composite" presStyleCnt="0"/>
      <dgm:spPr/>
    </dgm:pt>
    <dgm:pt modelId="{9D502AC1-065B-4E4A-A14D-625E0651FDCD}" type="pres">
      <dgm:prSet presAssocID="{77CE90EB-0061-4412-8DFC-C446D07E87CD}" presName="background" presStyleLbl="node0" presStyleIdx="2" presStyleCnt="4"/>
      <dgm:spPr>
        <a:solidFill>
          <a:schemeClr val="accent3">
            <a:lumMod val="60000"/>
            <a:lumOff val="40000"/>
          </a:schemeClr>
        </a:solidFill>
      </dgm:spPr>
    </dgm:pt>
    <dgm:pt modelId="{3006269B-EB08-4AAF-901F-0ABA514D030C}" type="pres">
      <dgm:prSet presAssocID="{77CE90EB-0061-4412-8DFC-C446D07E87CD}" presName="text" presStyleLbl="fgAcc0" presStyleIdx="2" presStyleCnt="4" custScaleY="140894">
        <dgm:presLayoutVars>
          <dgm:chPref val="3"/>
        </dgm:presLayoutVars>
      </dgm:prSet>
      <dgm:spPr/>
    </dgm:pt>
    <dgm:pt modelId="{AA7C7B67-112A-4889-9DC4-8DF4DC30F497}" type="pres">
      <dgm:prSet presAssocID="{77CE90EB-0061-4412-8DFC-C446D07E87CD}" presName="hierChild2" presStyleCnt="0"/>
      <dgm:spPr/>
    </dgm:pt>
    <dgm:pt modelId="{952FEE5B-88CB-4204-9095-931454810AB9}" type="pres">
      <dgm:prSet presAssocID="{5E954F13-54ED-4529-8A6C-EB3CEC2568D1}" presName="hierRoot1" presStyleCnt="0"/>
      <dgm:spPr/>
    </dgm:pt>
    <dgm:pt modelId="{307CEE1E-45EE-4B41-96AF-1A0C5C3AA993}" type="pres">
      <dgm:prSet presAssocID="{5E954F13-54ED-4529-8A6C-EB3CEC2568D1}" presName="composite" presStyleCnt="0"/>
      <dgm:spPr/>
    </dgm:pt>
    <dgm:pt modelId="{68B3112F-7EFB-4AE4-9956-93F3CA8ED402}" type="pres">
      <dgm:prSet presAssocID="{5E954F13-54ED-4529-8A6C-EB3CEC2568D1}" presName="background" presStyleLbl="node0" presStyleIdx="3" presStyleCnt="4"/>
      <dgm:spPr>
        <a:solidFill>
          <a:schemeClr val="accent3">
            <a:lumMod val="60000"/>
            <a:lumOff val="40000"/>
          </a:schemeClr>
        </a:solidFill>
      </dgm:spPr>
    </dgm:pt>
    <dgm:pt modelId="{8AAD7EEA-44A8-431E-ACA0-E9A421826472}" type="pres">
      <dgm:prSet presAssocID="{5E954F13-54ED-4529-8A6C-EB3CEC2568D1}" presName="text" presStyleLbl="fgAcc0" presStyleIdx="3" presStyleCnt="4" custScaleY="142680">
        <dgm:presLayoutVars>
          <dgm:chPref val="3"/>
        </dgm:presLayoutVars>
      </dgm:prSet>
      <dgm:spPr/>
    </dgm:pt>
    <dgm:pt modelId="{28F7DEF7-5CAE-4AC1-B091-609D65F10A72}" type="pres">
      <dgm:prSet presAssocID="{5E954F13-54ED-4529-8A6C-EB3CEC2568D1}" presName="hierChild2" presStyleCnt="0"/>
      <dgm:spPr/>
    </dgm:pt>
  </dgm:ptLst>
  <dgm:cxnLst>
    <dgm:cxn modelId="{B0FADD0E-695F-4AE9-9466-CEC23EA50CBE}" srcId="{879824AB-FA91-4731-8545-BA04DB9B079D}" destId="{C03EF40D-3AA8-4551-A0ED-E92C5368556C}" srcOrd="1" destOrd="0" parTransId="{DA01C9DE-62B5-4820-8084-100C299DC701}" sibTransId="{D1AEEDFE-B809-4AD9-B81F-C09AE412EC14}"/>
    <dgm:cxn modelId="{7D99262B-E416-4DEC-90E4-F1564F717EF8}" type="presOf" srcId="{5E954F13-54ED-4529-8A6C-EB3CEC2568D1}" destId="{8AAD7EEA-44A8-431E-ACA0-E9A421826472}" srcOrd="0" destOrd="0" presId="urn:microsoft.com/office/officeart/2005/8/layout/hierarchy1"/>
    <dgm:cxn modelId="{6FFB1570-C8B1-4E24-8CCB-864FC1896EAB}" srcId="{879824AB-FA91-4731-8545-BA04DB9B079D}" destId="{77CE90EB-0061-4412-8DFC-C446D07E87CD}" srcOrd="2" destOrd="0" parTransId="{B020F541-236C-45BD-B4D9-BC1EE63A5F70}" sibTransId="{5F0F2C25-B35A-4DC0-9E71-F1F1534E3656}"/>
    <dgm:cxn modelId="{9EA97E93-58C1-44CB-BA44-B263CE6C4C7E}" srcId="{879824AB-FA91-4731-8545-BA04DB9B079D}" destId="{5E954F13-54ED-4529-8A6C-EB3CEC2568D1}" srcOrd="3" destOrd="0" parTransId="{30F4A808-09B1-4716-B392-3FDA956325C3}" sibTransId="{A366256E-6090-4621-96D9-5682228F0044}"/>
    <dgm:cxn modelId="{74549CA8-5D17-4A6B-AF0F-CA9A20F57850}" type="presOf" srcId="{77CE90EB-0061-4412-8DFC-C446D07E87CD}" destId="{3006269B-EB08-4AAF-901F-0ABA514D030C}" srcOrd="0" destOrd="0" presId="urn:microsoft.com/office/officeart/2005/8/layout/hierarchy1"/>
    <dgm:cxn modelId="{1F1633AD-6575-49B3-9876-E6480A195FF2}" type="presOf" srcId="{C03EF40D-3AA8-4551-A0ED-E92C5368556C}" destId="{45D16D08-AD58-49AF-835E-49727B570A77}" srcOrd="0" destOrd="0" presId="urn:microsoft.com/office/officeart/2005/8/layout/hierarchy1"/>
    <dgm:cxn modelId="{40D1C4CA-EB8B-4235-B0CF-B2BA0386262A}" srcId="{879824AB-FA91-4731-8545-BA04DB9B079D}" destId="{6F9FE6C5-F399-47FF-8C8C-FB267BB22278}" srcOrd="0" destOrd="0" parTransId="{ED8E3D64-8B81-4C18-96B8-0CDE0D8863B6}" sibTransId="{576A05EC-B064-4D9E-BD7D-7C828F36D502}"/>
    <dgm:cxn modelId="{7A2FA0D6-1EBB-44CA-AFE4-C31C4311B65B}" type="presOf" srcId="{879824AB-FA91-4731-8545-BA04DB9B079D}" destId="{5D084FB5-A945-4A0A-A9B4-10C181C0EDD1}" srcOrd="0" destOrd="0" presId="urn:microsoft.com/office/officeart/2005/8/layout/hierarchy1"/>
    <dgm:cxn modelId="{356305DF-1493-4D98-87BE-128E9B935D1F}" type="presOf" srcId="{6F9FE6C5-F399-47FF-8C8C-FB267BB22278}" destId="{CFAF5F6C-4C71-46D2-A619-E8346506D87D}" srcOrd="0" destOrd="0" presId="urn:microsoft.com/office/officeart/2005/8/layout/hierarchy1"/>
    <dgm:cxn modelId="{ED03C7A6-6F87-4753-BFDF-CE97CC43FFB2}" type="presParOf" srcId="{5D084FB5-A945-4A0A-A9B4-10C181C0EDD1}" destId="{E8518498-FC68-4E5D-A710-84FF83B8FAA9}" srcOrd="0" destOrd="0" presId="urn:microsoft.com/office/officeart/2005/8/layout/hierarchy1"/>
    <dgm:cxn modelId="{93E4EBC7-C2AE-4894-AFF3-4399BA0D9868}" type="presParOf" srcId="{E8518498-FC68-4E5D-A710-84FF83B8FAA9}" destId="{F10BC393-6E58-445C-A9C6-7FD9085469C7}" srcOrd="0" destOrd="0" presId="urn:microsoft.com/office/officeart/2005/8/layout/hierarchy1"/>
    <dgm:cxn modelId="{B311AB4C-8379-478D-83C1-74E213309C21}" type="presParOf" srcId="{F10BC393-6E58-445C-A9C6-7FD9085469C7}" destId="{DEE9EB5B-FA4E-49BA-BD33-A3F2D0B35DB7}" srcOrd="0" destOrd="0" presId="urn:microsoft.com/office/officeart/2005/8/layout/hierarchy1"/>
    <dgm:cxn modelId="{49213BAB-94A8-47B9-BE8A-6629CBC3D85C}" type="presParOf" srcId="{F10BC393-6E58-445C-A9C6-7FD9085469C7}" destId="{CFAF5F6C-4C71-46D2-A619-E8346506D87D}" srcOrd="1" destOrd="0" presId="urn:microsoft.com/office/officeart/2005/8/layout/hierarchy1"/>
    <dgm:cxn modelId="{FC5FF671-00E4-432D-BBEA-062ACAC1F1A2}" type="presParOf" srcId="{E8518498-FC68-4E5D-A710-84FF83B8FAA9}" destId="{59DC9851-FD7A-4A93-A8AC-7E2D005F5A5D}" srcOrd="1" destOrd="0" presId="urn:microsoft.com/office/officeart/2005/8/layout/hierarchy1"/>
    <dgm:cxn modelId="{30288B44-48F5-4D52-B5B2-C68495C974C2}" type="presParOf" srcId="{5D084FB5-A945-4A0A-A9B4-10C181C0EDD1}" destId="{897A4273-DACF-40CF-90BE-0C283D417ED9}" srcOrd="1" destOrd="0" presId="urn:microsoft.com/office/officeart/2005/8/layout/hierarchy1"/>
    <dgm:cxn modelId="{835AB8B4-BBFA-4208-A6E7-17BFB5EAE8AC}" type="presParOf" srcId="{897A4273-DACF-40CF-90BE-0C283D417ED9}" destId="{B6E0ECC6-11EB-4A20-8C5D-51204565F478}" srcOrd="0" destOrd="0" presId="urn:microsoft.com/office/officeart/2005/8/layout/hierarchy1"/>
    <dgm:cxn modelId="{3BABB53A-9B0B-4A9F-BBE3-2F0A44283FC8}" type="presParOf" srcId="{B6E0ECC6-11EB-4A20-8C5D-51204565F478}" destId="{44454BBD-698E-4079-A5D2-8AD37F645A77}" srcOrd="0" destOrd="0" presId="urn:microsoft.com/office/officeart/2005/8/layout/hierarchy1"/>
    <dgm:cxn modelId="{A3F5D87D-B35F-435C-855D-BE377926A5A6}" type="presParOf" srcId="{B6E0ECC6-11EB-4A20-8C5D-51204565F478}" destId="{45D16D08-AD58-49AF-835E-49727B570A77}" srcOrd="1" destOrd="0" presId="urn:microsoft.com/office/officeart/2005/8/layout/hierarchy1"/>
    <dgm:cxn modelId="{06204ECA-5DA3-4D56-ACAD-23ED24746D6F}" type="presParOf" srcId="{897A4273-DACF-40CF-90BE-0C283D417ED9}" destId="{7B790D7E-87FE-48C1-9B53-D8EE487F984F}" srcOrd="1" destOrd="0" presId="urn:microsoft.com/office/officeart/2005/8/layout/hierarchy1"/>
    <dgm:cxn modelId="{A15E16EE-69C0-4B34-AE8B-9AC42219DEEA}" type="presParOf" srcId="{5D084FB5-A945-4A0A-A9B4-10C181C0EDD1}" destId="{6E86BC07-456A-4DD7-9F14-83A497120E03}" srcOrd="2" destOrd="0" presId="urn:microsoft.com/office/officeart/2005/8/layout/hierarchy1"/>
    <dgm:cxn modelId="{3E7867F1-F0BF-4FB2-97A9-D03E97A488C6}" type="presParOf" srcId="{6E86BC07-456A-4DD7-9F14-83A497120E03}" destId="{751D5724-0384-4037-A297-920F46F24DB5}" srcOrd="0" destOrd="0" presId="urn:microsoft.com/office/officeart/2005/8/layout/hierarchy1"/>
    <dgm:cxn modelId="{C98D504A-85A8-4705-8620-494D7BE43A5C}" type="presParOf" srcId="{751D5724-0384-4037-A297-920F46F24DB5}" destId="{9D502AC1-065B-4E4A-A14D-625E0651FDCD}" srcOrd="0" destOrd="0" presId="urn:microsoft.com/office/officeart/2005/8/layout/hierarchy1"/>
    <dgm:cxn modelId="{D76560CA-F70A-4EA8-8BCB-0A416DD265FE}" type="presParOf" srcId="{751D5724-0384-4037-A297-920F46F24DB5}" destId="{3006269B-EB08-4AAF-901F-0ABA514D030C}" srcOrd="1" destOrd="0" presId="urn:microsoft.com/office/officeart/2005/8/layout/hierarchy1"/>
    <dgm:cxn modelId="{5A2DC7E2-8B98-4837-AD64-A40AFE110840}" type="presParOf" srcId="{6E86BC07-456A-4DD7-9F14-83A497120E03}" destId="{AA7C7B67-112A-4889-9DC4-8DF4DC30F497}" srcOrd="1" destOrd="0" presId="urn:microsoft.com/office/officeart/2005/8/layout/hierarchy1"/>
    <dgm:cxn modelId="{7861B968-13EC-46A9-B23D-190F30BD3E60}" type="presParOf" srcId="{5D084FB5-A945-4A0A-A9B4-10C181C0EDD1}" destId="{952FEE5B-88CB-4204-9095-931454810AB9}" srcOrd="3" destOrd="0" presId="urn:microsoft.com/office/officeart/2005/8/layout/hierarchy1"/>
    <dgm:cxn modelId="{CC2F3137-53FE-4A15-8F95-2B5AE0359818}" type="presParOf" srcId="{952FEE5B-88CB-4204-9095-931454810AB9}" destId="{307CEE1E-45EE-4B41-96AF-1A0C5C3AA993}" srcOrd="0" destOrd="0" presId="urn:microsoft.com/office/officeart/2005/8/layout/hierarchy1"/>
    <dgm:cxn modelId="{E807CE4E-E019-4DAF-935E-18D699B842B0}" type="presParOf" srcId="{307CEE1E-45EE-4B41-96AF-1A0C5C3AA993}" destId="{68B3112F-7EFB-4AE4-9956-93F3CA8ED402}" srcOrd="0" destOrd="0" presId="urn:microsoft.com/office/officeart/2005/8/layout/hierarchy1"/>
    <dgm:cxn modelId="{2EFB452B-EF0A-496A-BFC2-E492650A3FA4}" type="presParOf" srcId="{307CEE1E-45EE-4B41-96AF-1A0C5C3AA993}" destId="{8AAD7EEA-44A8-431E-ACA0-E9A421826472}" srcOrd="1" destOrd="0" presId="urn:microsoft.com/office/officeart/2005/8/layout/hierarchy1"/>
    <dgm:cxn modelId="{36D99793-52AD-481A-B524-FBB4E76D732C}" type="presParOf" srcId="{952FEE5B-88CB-4204-9095-931454810AB9}" destId="{28F7DEF7-5CAE-4AC1-B091-609D65F10A7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402AAA5-A9FE-4A21-B953-B1162F15F37E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DA6D3180-8D5C-4116-BFFB-C0B6A2F4DCDF}">
      <dgm:prSet custT="1"/>
      <dgm:spPr/>
      <dgm:t>
        <a:bodyPr/>
        <a:lstStyle/>
        <a:p>
          <a:r>
            <a:rPr lang="en-GB" sz="2400" dirty="0">
              <a:latin typeface="Calibri" panose="020F0502020204030204" pitchFamily="34" charset="0"/>
              <a:cs typeface="Calibri" panose="020F0502020204030204" pitchFamily="34" charset="0"/>
            </a:rPr>
            <a:t>Last five weeks of University of Glasgow’s 2021 pre­-sessional course</a:t>
          </a:r>
          <a:endParaRPr lang="en-US" sz="2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DDDA3F7-7723-4682-8888-E100E0DD4E83}" type="parTrans" cxnId="{F5AEEF51-55BE-4856-BC4A-E33971063510}">
      <dgm:prSet/>
      <dgm:spPr/>
      <dgm:t>
        <a:bodyPr/>
        <a:lstStyle/>
        <a:p>
          <a:endParaRPr lang="en-US"/>
        </a:p>
      </dgm:t>
    </dgm:pt>
    <dgm:pt modelId="{A7942AAE-4678-4587-8B02-926AC413FFA8}" type="sibTrans" cxnId="{F5AEEF51-55BE-4856-BC4A-E33971063510}">
      <dgm:prSet/>
      <dgm:spPr/>
      <dgm:t>
        <a:bodyPr/>
        <a:lstStyle/>
        <a:p>
          <a:endParaRPr lang="en-US"/>
        </a:p>
      </dgm:t>
    </dgm:pt>
    <dgm:pt modelId="{296283CC-D3A9-459D-B700-2158F5143BE2}">
      <dgm:prSet custT="1"/>
      <dgm:spPr/>
      <dgm:t>
        <a:bodyPr/>
        <a:lstStyle/>
        <a:p>
          <a:r>
            <a:rPr lang="en-GB" sz="2400" dirty="0">
              <a:latin typeface="Calibri" panose="020F0502020204030204" pitchFamily="34" charset="0"/>
              <a:cs typeface="Calibri" panose="020F0502020204030204" pitchFamily="34" charset="0"/>
            </a:rPr>
            <a:t>Online ESAP course</a:t>
          </a:r>
          <a:endParaRPr lang="en-US" sz="2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E8CE493-C739-4279-82BA-C44965B4F3C6}" type="parTrans" cxnId="{91ECA69F-8DF9-432F-AAA9-6E20D23598B5}">
      <dgm:prSet/>
      <dgm:spPr/>
      <dgm:t>
        <a:bodyPr/>
        <a:lstStyle/>
        <a:p>
          <a:endParaRPr lang="en-US"/>
        </a:p>
      </dgm:t>
    </dgm:pt>
    <dgm:pt modelId="{FF0D31DE-8AE2-4F1E-B35E-7B6D2551E21E}" type="sibTrans" cxnId="{91ECA69F-8DF9-432F-AAA9-6E20D23598B5}">
      <dgm:prSet/>
      <dgm:spPr/>
      <dgm:t>
        <a:bodyPr/>
        <a:lstStyle/>
        <a:p>
          <a:endParaRPr lang="en-US"/>
        </a:p>
      </dgm:t>
    </dgm:pt>
    <dgm:pt modelId="{2A068361-EE5A-4671-92A2-28AB2B0220A1}">
      <dgm:prSet custT="1"/>
      <dgm:spPr/>
      <dgm:t>
        <a:bodyPr/>
        <a:lstStyle/>
        <a:p>
          <a:r>
            <a:rPr lang="en-GB" sz="2400" dirty="0">
              <a:latin typeface="Calibri" panose="020F0502020204030204" pitchFamily="34" charset="0"/>
              <a:cs typeface="Calibri" panose="020F0502020204030204" pitchFamily="34" charset="0"/>
            </a:rPr>
            <a:t>In-text comments and a holistic comment were still expected to be provided</a:t>
          </a:r>
          <a:endParaRPr lang="en-US" sz="2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134FAFD-EC83-487B-A09B-C901D56ECABF}" type="parTrans" cxnId="{74E92989-A673-48CB-8B9B-CCE787B5FA53}">
      <dgm:prSet/>
      <dgm:spPr/>
      <dgm:t>
        <a:bodyPr/>
        <a:lstStyle/>
        <a:p>
          <a:endParaRPr lang="en-US"/>
        </a:p>
      </dgm:t>
    </dgm:pt>
    <dgm:pt modelId="{E996D95D-E0E3-4AB1-8322-1DE228CA8473}" type="sibTrans" cxnId="{74E92989-A673-48CB-8B9B-CCE787B5FA53}">
      <dgm:prSet/>
      <dgm:spPr/>
      <dgm:t>
        <a:bodyPr/>
        <a:lstStyle/>
        <a:p>
          <a:endParaRPr lang="en-US"/>
        </a:p>
      </dgm:t>
    </dgm:pt>
    <dgm:pt modelId="{743B71AB-BCFA-4F11-80B8-887ADDB4BAAC}" type="pres">
      <dgm:prSet presAssocID="{F402AAA5-A9FE-4A21-B953-B1162F15F37E}" presName="root" presStyleCnt="0">
        <dgm:presLayoutVars>
          <dgm:dir/>
          <dgm:resizeHandles val="exact"/>
        </dgm:presLayoutVars>
      </dgm:prSet>
      <dgm:spPr/>
    </dgm:pt>
    <dgm:pt modelId="{0F88A59F-49FC-4D8D-9D5A-D0658D8F2C22}" type="pres">
      <dgm:prSet presAssocID="{DA6D3180-8D5C-4116-BFFB-C0B6A2F4DCDF}" presName="compNode" presStyleCnt="0"/>
      <dgm:spPr/>
    </dgm:pt>
    <dgm:pt modelId="{5A5E8F9D-8330-4E14-8747-466FB8503985}" type="pres">
      <dgm:prSet presAssocID="{DA6D3180-8D5C-4116-BFFB-C0B6A2F4DCDF}" presName="iconRect" presStyleLbl="node1" presStyleIdx="0" presStyleCnt="3" custLinFactNeighborX="-13133" custLinFactNeighborY="-42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A9FC15FC-311D-40F4-AB46-F42C9D48496E}" type="pres">
      <dgm:prSet presAssocID="{DA6D3180-8D5C-4116-BFFB-C0B6A2F4DCDF}" presName="spaceRect" presStyleCnt="0"/>
      <dgm:spPr/>
    </dgm:pt>
    <dgm:pt modelId="{23F55ADE-ED63-4256-923F-57B98CA8C913}" type="pres">
      <dgm:prSet presAssocID="{DA6D3180-8D5C-4116-BFFB-C0B6A2F4DCDF}" presName="textRect" presStyleLbl="revTx" presStyleIdx="0" presStyleCnt="3" custScaleX="179103" custLinFactNeighborX="-4751" custLinFactNeighborY="-13536">
        <dgm:presLayoutVars>
          <dgm:chMax val="1"/>
          <dgm:chPref val="1"/>
        </dgm:presLayoutVars>
      </dgm:prSet>
      <dgm:spPr/>
    </dgm:pt>
    <dgm:pt modelId="{506E4AEC-4553-44FF-A785-CD3B3F6B73B1}" type="pres">
      <dgm:prSet presAssocID="{A7942AAE-4678-4587-8B02-926AC413FFA8}" presName="sibTrans" presStyleCnt="0"/>
      <dgm:spPr/>
    </dgm:pt>
    <dgm:pt modelId="{B68142CF-8687-46F0-812C-03234F5EF642}" type="pres">
      <dgm:prSet presAssocID="{296283CC-D3A9-459D-B700-2158F5143BE2}" presName="compNode" presStyleCnt="0"/>
      <dgm:spPr/>
    </dgm:pt>
    <dgm:pt modelId="{A588CF09-A23E-4FC9-A48A-C2DF54038147}" type="pres">
      <dgm:prSet presAssocID="{296283CC-D3A9-459D-B700-2158F5143BE2}" presName="iconRect" presStyleLbl="node1" presStyleIdx="1" presStyleCnt="3" custLinFactNeighborX="1754" custLinFactNeighborY="-15039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aptop"/>
        </a:ext>
      </dgm:extLst>
    </dgm:pt>
    <dgm:pt modelId="{EE780999-B5A1-45A6-AA36-4586B1CAE6FA}" type="pres">
      <dgm:prSet presAssocID="{296283CC-D3A9-459D-B700-2158F5143BE2}" presName="spaceRect" presStyleCnt="0"/>
      <dgm:spPr/>
    </dgm:pt>
    <dgm:pt modelId="{2CAEE557-7445-4EB5-B779-8509BD590024}" type="pres">
      <dgm:prSet presAssocID="{296283CC-D3A9-459D-B700-2158F5143BE2}" presName="textRect" presStyleLbl="revTx" presStyleIdx="1" presStyleCnt="3" custLinFactNeighborX="2397" custLinFactNeighborY="-6851">
        <dgm:presLayoutVars>
          <dgm:chMax val="1"/>
          <dgm:chPref val="1"/>
        </dgm:presLayoutVars>
      </dgm:prSet>
      <dgm:spPr/>
    </dgm:pt>
    <dgm:pt modelId="{2D34A3A9-60D5-48FC-877E-0B618D4ECC86}" type="pres">
      <dgm:prSet presAssocID="{FF0D31DE-8AE2-4F1E-B35E-7B6D2551E21E}" presName="sibTrans" presStyleCnt="0"/>
      <dgm:spPr/>
    </dgm:pt>
    <dgm:pt modelId="{E32E8072-BCC3-44A0-8FBF-E57E68757A18}" type="pres">
      <dgm:prSet presAssocID="{2A068361-EE5A-4671-92A2-28AB2B0220A1}" presName="compNode" presStyleCnt="0"/>
      <dgm:spPr/>
    </dgm:pt>
    <dgm:pt modelId="{FDF730ED-78B1-4B44-852B-0E1E84C4D0BA}" type="pres">
      <dgm:prSet presAssocID="{2A068361-EE5A-4671-92A2-28AB2B0220A1}" presName="iconRect" presStyleLbl="node1" presStyleIdx="2" presStyleCnt="3" custLinFactNeighborX="22823" custLinFactNeighborY="-601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0614090C-0BCE-4C05-A1BD-7D25B1D11646}" type="pres">
      <dgm:prSet presAssocID="{2A068361-EE5A-4671-92A2-28AB2B0220A1}" presName="spaceRect" presStyleCnt="0"/>
      <dgm:spPr/>
    </dgm:pt>
    <dgm:pt modelId="{543F7D87-8BE5-4FDD-99CA-8CB9B0E71487}" type="pres">
      <dgm:prSet presAssocID="{2A068361-EE5A-4671-92A2-28AB2B0220A1}" presName="textRect" presStyleLbl="revTx" presStyleIdx="2" presStyleCnt="3" custScaleX="231829" custScaleY="97668" custLinFactNeighborX="28838" custLinFactNeighborY="-14951">
        <dgm:presLayoutVars>
          <dgm:chMax val="1"/>
          <dgm:chPref val="1"/>
        </dgm:presLayoutVars>
      </dgm:prSet>
      <dgm:spPr/>
    </dgm:pt>
  </dgm:ptLst>
  <dgm:cxnLst>
    <dgm:cxn modelId="{996A9111-28FC-4DCD-A248-56E49651BCE1}" type="presOf" srcId="{F402AAA5-A9FE-4A21-B953-B1162F15F37E}" destId="{743B71AB-BCFA-4F11-80B8-887ADDB4BAAC}" srcOrd="0" destOrd="0" presId="urn:microsoft.com/office/officeart/2018/2/layout/IconLabelList"/>
    <dgm:cxn modelId="{0E0C4E29-FA1F-4A40-8BC2-ABF5FEF70878}" type="presOf" srcId="{2A068361-EE5A-4671-92A2-28AB2B0220A1}" destId="{543F7D87-8BE5-4FDD-99CA-8CB9B0E71487}" srcOrd="0" destOrd="0" presId="urn:microsoft.com/office/officeart/2018/2/layout/IconLabelList"/>
    <dgm:cxn modelId="{C5C2096A-0791-4E96-A7E1-74105838005E}" type="presOf" srcId="{296283CC-D3A9-459D-B700-2158F5143BE2}" destId="{2CAEE557-7445-4EB5-B779-8509BD590024}" srcOrd="0" destOrd="0" presId="urn:microsoft.com/office/officeart/2018/2/layout/IconLabelList"/>
    <dgm:cxn modelId="{F5AEEF51-55BE-4856-BC4A-E33971063510}" srcId="{F402AAA5-A9FE-4A21-B953-B1162F15F37E}" destId="{DA6D3180-8D5C-4116-BFFB-C0B6A2F4DCDF}" srcOrd="0" destOrd="0" parTransId="{2DDDA3F7-7723-4682-8888-E100E0DD4E83}" sibTransId="{A7942AAE-4678-4587-8B02-926AC413FFA8}"/>
    <dgm:cxn modelId="{5ECEA152-90F9-4886-B0E3-58374951B06A}" type="presOf" srcId="{DA6D3180-8D5C-4116-BFFB-C0B6A2F4DCDF}" destId="{23F55ADE-ED63-4256-923F-57B98CA8C913}" srcOrd="0" destOrd="0" presId="urn:microsoft.com/office/officeart/2018/2/layout/IconLabelList"/>
    <dgm:cxn modelId="{74E92989-A673-48CB-8B9B-CCE787B5FA53}" srcId="{F402AAA5-A9FE-4A21-B953-B1162F15F37E}" destId="{2A068361-EE5A-4671-92A2-28AB2B0220A1}" srcOrd="2" destOrd="0" parTransId="{6134FAFD-EC83-487B-A09B-C901D56ECABF}" sibTransId="{E996D95D-E0E3-4AB1-8322-1DE228CA8473}"/>
    <dgm:cxn modelId="{91ECA69F-8DF9-432F-AAA9-6E20D23598B5}" srcId="{F402AAA5-A9FE-4A21-B953-B1162F15F37E}" destId="{296283CC-D3A9-459D-B700-2158F5143BE2}" srcOrd="1" destOrd="0" parTransId="{8E8CE493-C739-4279-82BA-C44965B4F3C6}" sibTransId="{FF0D31DE-8AE2-4F1E-B35E-7B6D2551E21E}"/>
    <dgm:cxn modelId="{0B34EE36-FC34-4FB4-98F2-3F6AB467B18B}" type="presParOf" srcId="{743B71AB-BCFA-4F11-80B8-887ADDB4BAAC}" destId="{0F88A59F-49FC-4D8D-9D5A-D0658D8F2C22}" srcOrd="0" destOrd="0" presId="urn:microsoft.com/office/officeart/2018/2/layout/IconLabelList"/>
    <dgm:cxn modelId="{6E56B06D-E79F-47B6-9A86-88E4FABAC50B}" type="presParOf" srcId="{0F88A59F-49FC-4D8D-9D5A-D0658D8F2C22}" destId="{5A5E8F9D-8330-4E14-8747-466FB8503985}" srcOrd="0" destOrd="0" presId="urn:microsoft.com/office/officeart/2018/2/layout/IconLabelList"/>
    <dgm:cxn modelId="{35DC84A0-9730-4FEB-88A5-6F6D0D8DDFDE}" type="presParOf" srcId="{0F88A59F-49FC-4D8D-9D5A-D0658D8F2C22}" destId="{A9FC15FC-311D-40F4-AB46-F42C9D48496E}" srcOrd="1" destOrd="0" presId="urn:microsoft.com/office/officeart/2018/2/layout/IconLabelList"/>
    <dgm:cxn modelId="{EA7B2F1E-60CD-4FA3-B0A5-4FD2939705DA}" type="presParOf" srcId="{0F88A59F-49FC-4D8D-9D5A-D0658D8F2C22}" destId="{23F55ADE-ED63-4256-923F-57B98CA8C913}" srcOrd="2" destOrd="0" presId="urn:microsoft.com/office/officeart/2018/2/layout/IconLabelList"/>
    <dgm:cxn modelId="{59769CF8-1F74-415F-9C54-C4C10006AE26}" type="presParOf" srcId="{743B71AB-BCFA-4F11-80B8-887ADDB4BAAC}" destId="{506E4AEC-4553-44FF-A785-CD3B3F6B73B1}" srcOrd="1" destOrd="0" presId="urn:microsoft.com/office/officeart/2018/2/layout/IconLabelList"/>
    <dgm:cxn modelId="{646E4D95-67ED-490E-B73B-31B601DDCDE6}" type="presParOf" srcId="{743B71AB-BCFA-4F11-80B8-887ADDB4BAAC}" destId="{B68142CF-8687-46F0-812C-03234F5EF642}" srcOrd="2" destOrd="0" presId="urn:microsoft.com/office/officeart/2018/2/layout/IconLabelList"/>
    <dgm:cxn modelId="{406977A0-79E2-4BA9-B811-513E4C006CD7}" type="presParOf" srcId="{B68142CF-8687-46F0-812C-03234F5EF642}" destId="{A588CF09-A23E-4FC9-A48A-C2DF54038147}" srcOrd="0" destOrd="0" presId="urn:microsoft.com/office/officeart/2018/2/layout/IconLabelList"/>
    <dgm:cxn modelId="{7AF12FAB-E2D8-48DC-8304-7FA3A3445742}" type="presParOf" srcId="{B68142CF-8687-46F0-812C-03234F5EF642}" destId="{EE780999-B5A1-45A6-AA36-4586B1CAE6FA}" srcOrd="1" destOrd="0" presId="urn:microsoft.com/office/officeart/2018/2/layout/IconLabelList"/>
    <dgm:cxn modelId="{05DEA3D3-5445-419B-86A9-8130AD6CCC24}" type="presParOf" srcId="{B68142CF-8687-46F0-812C-03234F5EF642}" destId="{2CAEE557-7445-4EB5-B779-8509BD590024}" srcOrd="2" destOrd="0" presId="urn:microsoft.com/office/officeart/2018/2/layout/IconLabelList"/>
    <dgm:cxn modelId="{E583A660-C794-46FE-A4BC-37271F99F6CB}" type="presParOf" srcId="{743B71AB-BCFA-4F11-80B8-887ADDB4BAAC}" destId="{2D34A3A9-60D5-48FC-877E-0B618D4ECC86}" srcOrd="3" destOrd="0" presId="urn:microsoft.com/office/officeart/2018/2/layout/IconLabelList"/>
    <dgm:cxn modelId="{D75730A2-C17B-4C16-BA29-3DD3D36F61B6}" type="presParOf" srcId="{743B71AB-BCFA-4F11-80B8-887ADDB4BAAC}" destId="{E32E8072-BCC3-44A0-8FBF-E57E68757A18}" srcOrd="4" destOrd="0" presId="urn:microsoft.com/office/officeart/2018/2/layout/IconLabelList"/>
    <dgm:cxn modelId="{4AA5BDF8-B2EC-4430-BA0F-D2FDF53B479C}" type="presParOf" srcId="{E32E8072-BCC3-44A0-8FBF-E57E68757A18}" destId="{FDF730ED-78B1-4B44-852B-0E1E84C4D0BA}" srcOrd="0" destOrd="0" presId="urn:microsoft.com/office/officeart/2018/2/layout/IconLabelList"/>
    <dgm:cxn modelId="{A7949917-ADCF-4E51-9CEC-C1D846BF98AE}" type="presParOf" srcId="{E32E8072-BCC3-44A0-8FBF-E57E68757A18}" destId="{0614090C-0BCE-4C05-A1BD-7D25B1D11646}" srcOrd="1" destOrd="0" presId="urn:microsoft.com/office/officeart/2018/2/layout/IconLabelList"/>
    <dgm:cxn modelId="{2B0D00EC-9831-444B-A831-0F9ECE73E325}" type="presParOf" srcId="{E32E8072-BCC3-44A0-8FBF-E57E68757A18}" destId="{543F7D87-8BE5-4FDD-99CA-8CB9B0E71487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A49A2B4-5665-49E8-BCA8-36F206B6F861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0595C5C-3CA0-47A6-A3CB-1C093A1810FB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GB" sz="2400" b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Student 2: ‘</a:t>
          </a:r>
          <a:r>
            <a:rPr lang="en-GB" sz="2400" b="0" i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It is </a:t>
          </a:r>
          <a:r>
            <a:rPr lang="en-GB" sz="2400" b="1" i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easy to focus the problem </a:t>
          </a:r>
          <a:r>
            <a:rPr lang="en-GB" sz="2400" b="0" i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which I need to revise’</a:t>
          </a:r>
          <a:endParaRPr lang="en-US" sz="2400" b="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6FB3429-7A83-4249-B665-6D099487C30F}" type="parTrans" cxnId="{E85B0B6C-CE98-4F25-8DDA-3BAD9E05646F}">
      <dgm:prSet/>
      <dgm:spPr/>
      <dgm:t>
        <a:bodyPr/>
        <a:lstStyle/>
        <a:p>
          <a:endParaRPr lang="en-US"/>
        </a:p>
      </dgm:t>
    </dgm:pt>
    <dgm:pt modelId="{EC28C3D0-5681-4850-BD73-B579F157CCD8}" type="sibTrans" cxnId="{E85B0B6C-CE98-4F25-8DDA-3BAD9E05646F}">
      <dgm:prSet/>
      <dgm:spPr>
        <a:noFill/>
        <a:ln>
          <a:noFill/>
        </a:ln>
      </dgm:spPr>
      <dgm:t>
        <a:bodyPr/>
        <a:lstStyle/>
        <a:p>
          <a:endParaRPr lang="en-US"/>
        </a:p>
      </dgm:t>
    </dgm:pt>
    <dgm:pt modelId="{7C3A7CF4-10AD-4663-B269-E1341C862512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GB" sz="24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Student 4: ‘I</a:t>
          </a:r>
          <a:r>
            <a:rPr lang="en-GB" sz="2400" b="0" i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t is </a:t>
          </a:r>
          <a:r>
            <a:rPr lang="en-GB" sz="2400" b="1" i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more clear </a:t>
          </a:r>
          <a:r>
            <a:rPr lang="en-GB" sz="2400" b="0" i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to make sure what </a:t>
          </a:r>
          <a:r>
            <a:rPr lang="en-GB" sz="2400" b="1" i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kind of mistakes</a:t>
          </a:r>
          <a:r>
            <a:rPr lang="en-GB" sz="2400" b="0" i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you have made</a:t>
          </a:r>
          <a:r>
            <a:rPr lang="en-GB" sz="2800" b="0" i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’</a:t>
          </a:r>
          <a:endParaRPr lang="en-US" sz="2800" b="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E9C963E-D1EA-41E0-98AF-8A81F9A6DFA4}" type="parTrans" cxnId="{444F2DB0-38D6-40C9-9ED2-6AC81425D9B3}">
      <dgm:prSet/>
      <dgm:spPr/>
      <dgm:t>
        <a:bodyPr/>
        <a:lstStyle/>
        <a:p>
          <a:endParaRPr lang="en-US"/>
        </a:p>
      </dgm:t>
    </dgm:pt>
    <dgm:pt modelId="{7162F1EA-2B4E-45CD-9039-0A2C772D14F0}" type="sibTrans" cxnId="{444F2DB0-38D6-40C9-9ED2-6AC81425D9B3}">
      <dgm:prSet/>
      <dgm:spPr>
        <a:noFill/>
        <a:ln>
          <a:noFill/>
        </a:ln>
      </dgm:spPr>
      <dgm:t>
        <a:bodyPr/>
        <a:lstStyle/>
        <a:p>
          <a:endParaRPr lang="en-US"/>
        </a:p>
      </dgm:t>
    </dgm:pt>
    <dgm:pt modelId="{5657AA61-6A5C-4038-AEA1-D73CB7B7A9B8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GB" sz="2400" b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Student 15: ‘Colour-coding is useful in making differences of notes</a:t>
          </a:r>
          <a:r>
            <a:rPr lang="en-GB" sz="24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, I can know the criteria is about word, citation, logic</a:t>
          </a:r>
          <a:r>
            <a:rPr lang="en-GB" sz="2400" b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or etc. easily and clearly’ </a:t>
          </a:r>
        </a:p>
        <a:p>
          <a:endParaRPr lang="en-US" sz="1200" b="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5A3772B-F1BF-49E5-AB6C-C1F59B98FD40}" type="parTrans" cxnId="{A2A98721-3A4B-4B08-A955-F779FE27A3E0}">
      <dgm:prSet/>
      <dgm:spPr/>
      <dgm:t>
        <a:bodyPr/>
        <a:lstStyle/>
        <a:p>
          <a:endParaRPr lang="en-GB"/>
        </a:p>
      </dgm:t>
    </dgm:pt>
    <dgm:pt modelId="{0720CFD8-79BC-4CBF-A1DF-19E10408C8F3}" type="sibTrans" cxnId="{A2A98721-3A4B-4B08-A955-F779FE27A3E0}">
      <dgm:prSet/>
      <dgm:spPr/>
      <dgm:t>
        <a:bodyPr/>
        <a:lstStyle/>
        <a:p>
          <a:endParaRPr lang="en-GB"/>
        </a:p>
      </dgm:t>
    </dgm:pt>
    <dgm:pt modelId="{E738368E-DB86-4C86-B015-84CF17A70548}" type="pres">
      <dgm:prSet presAssocID="{7A49A2B4-5665-49E8-BCA8-36F206B6F861}" presName="outerComposite" presStyleCnt="0">
        <dgm:presLayoutVars>
          <dgm:chMax val="5"/>
          <dgm:dir/>
          <dgm:resizeHandles val="exact"/>
        </dgm:presLayoutVars>
      </dgm:prSet>
      <dgm:spPr/>
    </dgm:pt>
    <dgm:pt modelId="{04CDAB0B-C53A-41FD-8D9D-B5BCDC7FAD94}" type="pres">
      <dgm:prSet presAssocID="{7A49A2B4-5665-49E8-BCA8-36F206B6F861}" presName="dummyMaxCanvas" presStyleCnt="0">
        <dgm:presLayoutVars/>
      </dgm:prSet>
      <dgm:spPr/>
    </dgm:pt>
    <dgm:pt modelId="{8F6D6BD7-E151-4D0A-92C0-70EE3DAE4DF5}" type="pres">
      <dgm:prSet presAssocID="{7A49A2B4-5665-49E8-BCA8-36F206B6F861}" presName="ThreeNodes_1" presStyleLbl="node1" presStyleIdx="0" presStyleCnt="3" custScaleX="104564" custLinFactNeighborX="3842" custLinFactNeighborY="1838">
        <dgm:presLayoutVars>
          <dgm:bulletEnabled val="1"/>
        </dgm:presLayoutVars>
      </dgm:prSet>
      <dgm:spPr/>
    </dgm:pt>
    <dgm:pt modelId="{B385245C-5CD9-4F5E-9BF8-AEBE43AEB118}" type="pres">
      <dgm:prSet presAssocID="{7A49A2B4-5665-49E8-BCA8-36F206B6F861}" presName="ThreeNodes_2" presStyleLbl="node1" presStyleIdx="1" presStyleCnt="3" custScaleX="104746" custLinFactNeighborX="-4629" custLinFactNeighborY="-10008">
        <dgm:presLayoutVars>
          <dgm:bulletEnabled val="1"/>
        </dgm:presLayoutVars>
      </dgm:prSet>
      <dgm:spPr/>
    </dgm:pt>
    <dgm:pt modelId="{990BC4DC-5541-45FA-AE5F-84B451152092}" type="pres">
      <dgm:prSet presAssocID="{7A49A2B4-5665-49E8-BCA8-36F206B6F861}" presName="ThreeNodes_3" presStyleLbl="node1" presStyleIdx="2" presStyleCnt="3" custScaleX="105975" custScaleY="141150" custLinFactNeighborX="-12947" custLinFactNeighborY="-2973">
        <dgm:presLayoutVars>
          <dgm:bulletEnabled val="1"/>
        </dgm:presLayoutVars>
      </dgm:prSet>
      <dgm:spPr/>
    </dgm:pt>
    <dgm:pt modelId="{96BFA5B4-1443-4F46-918B-5827150437A9}" type="pres">
      <dgm:prSet presAssocID="{7A49A2B4-5665-49E8-BCA8-36F206B6F861}" presName="ThreeConn_1-2" presStyleLbl="fgAccFollowNode1" presStyleIdx="0" presStyleCnt="2">
        <dgm:presLayoutVars>
          <dgm:bulletEnabled val="1"/>
        </dgm:presLayoutVars>
      </dgm:prSet>
      <dgm:spPr/>
    </dgm:pt>
    <dgm:pt modelId="{7BFEB22C-88F2-4ACF-8E19-3A7AD02E9BA8}" type="pres">
      <dgm:prSet presAssocID="{7A49A2B4-5665-49E8-BCA8-36F206B6F861}" presName="ThreeConn_2-3" presStyleLbl="fgAccFollowNode1" presStyleIdx="1" presStyleCnt="2">
        <dgm:presLayoutVars>
          <dgm:bulletEnabled val="1"/>
        </dgm:presLayoutVars>
      </dgm:prSet>
      <dgm:spPr/>
    </dgm:pt>
    <dgm:pt modelId="{C8CFF2E3-E23F-4985-AD6D-535195A76443}" type="pres">
      <dgm:prSet presAssocID="{7A49A2B4-5665-49E8-BCA8-36F206B6F861}" presName="ThreeNodes_1_text" presStyleLbl="node1" presStyleIdx="2" presStyleCnt="3">
        <dgm:presLayoutVars>
          <dgm:bulletEnabled val="1"/>
        </dgm:presLayoutVars>
      </dgm:prSet>
      <dgm:spPr/>
    </dgm:pt>
    <dgm:pt modelId="{CC9AE1C6-B5DC-40B6-815A-3D6DADA34052}" type="pres">
      <dgm:prSet presAssocID="{7A49A2B4-5665-49E8-BCA8-36F206B6F861}" presName="ThreeNodes_2_text" presStyleLbl="node1" presStyleIdx="2" presStyleCnt="3">
        <dgm:presLayoutVars>
          <dgm:bulletEnabled val="1"/>
        </dgm:presLayoutVars>
      </dgm:prSet>
      <dgm:spPr/>
    </dgm:pt>
    <dgm:pt modelId="{42809763-1DCD-494C-B732-900056638661}" type="pres">
      <dgm:prSet presAssocID="{7A49A2B4-5665-49E8-BCA8-36F206B6F861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A2A98721-3A4B-4B08-A955-F779FE27A3E0}" srcId="{7A49A2B4-5665-49E8-BCA8-36F206B6F861}" destId="{5657AA61-6A5C-4038-AEA1-D73CB7B7A9B8}" srcOrd="2" destOrd="0" parTransId="{65A3772B-F1BF-49E5-AB6C-C1F59B98FD40}" sibTransId="{0720CFD8-79BC-4CBF-A1DF-19E10408C8F3}"/>
    <dgm:cxn modelId="{FF38E12A-3FE3-49DD-9D77-D9FAA5A3C0BE}" type="presOf" srcId="{EC28C3D0-5681-4850-BD73-B579F157CCD8}" destId="{96BFA5B4-1443-4F46-918B-5827150437A9}" srcOrd="0" destOrd="0" presId="urn:microsoft.com/office/officeart/2005/8/layout/vProcess5"/>
    <dgm:cxn modelId="{FA487368-7DC0-4971-8206-9063DC87A4D1}" type="presOf" srcId="{7162F1EA-2B4E-45CD-9039-0A2C772D14F0}" destId="{7BFEB22C-88F2-4ACF-8E19-3A7AD02E9BA8}" srcOrd="0" destOrd="0" presId="urn:microsoft.com/office/officeart/2005/8/layout/vProcess5"/>
    <dgm:cxn modelId="{E85B0B6C-CE98-4F25-8DDA-3BAD9E05646F}" srcId="{7A49A2B4-5665-49E8-BCA8-36F206B6F861}" destId="{00595C5C-3CA0-47A6-A3CB-1C093A1810FB}" srcOrd="0" destOrd="0" parTransId="{26FB3429-7A83-4249-B665-6D099487C30F}" sibTransId="{EC28C3D0-5681-4850-BD73-B579F157CCD8}"/>
    <dgm:cxn modelId="{DE76A887-920B-4DEE-B5A5-17A106D41244}" type="presOf" srcId="{5657AA61-6A5C-4038-AEA1-D73CB7B7A9B8}" destId="{42809763-1DCD-494C-B732-900056638661}" srcOrd="1" destOrd="0" presId="urn:microsoft.com/office/officeart/2005/8/layout/vProcess5"/>
    <dgm:cxn modelId="{FFBEC48C-02E8-4D03-A3C5-93C62927A46F}" type="presOf" srcId="{00595C5C-3CA0-47A6-A3CB-1C093A1810FB}" destId="{8F6D6BD7-E151-4D0A-92C0-70EE3DAE4DF5}" srcOrd="0" destOrd="0" presId="urn:microsoft.com/office/officeart/2005/8/layout/vProcess5"/>
    <dgm:cxn modelId="{11F4A5A5-0DD8-4216-813B-3C1A022B259E}" type="presOf" srcId="{7A49A2B4-5665-49E8-BCA8-36F206B6F861}" destId="{E738368E-DB86-4C86-B015-84CF17A70548}" srcOrd="0" destOrd="0" presId="urn:microsoft.com/office/officeart/2005/8/layout/vProcess5"/>
    <dgm:cxn modelId="{444F2DB0-38D6-40C9-9ED2-6AC81425D9B3}" srcId="{7A49A2B4-5665-49E8-BCA8-36F206B6F861}" destId="{7C3A7CF4-10AD-4663-B269-E1341C862512}" srcOrd="1" destOrd="0" parTransId="{5E9C963E-D1EA-41E0-98AF-8A81F9A6DFA4}" sibTransId="{7162F1EA-2B4E-45CD-9039-0A2C772D14F0}"/>
    <dgm:cxn modelId="{3641F3BE-E1FD-4484-881C-BABD38290782}" type="presOf" srcId="{5657AA61-6A5C-4038-AEA1-D73CB7B7A9B8}" destId="{990BC4DC-5541-45FA-AE5F-84B451152092}" srcOrd="0" destOrd="0" presId="urn:microsoft.com/office/officeart/2005/8/layout/vProcess5"/>
    <dgm:cxn modelId="{3E52E0C4-0518-4CBB-973B-F2884CC42594}" type="presOf" srcId="{7C3A7CF4-10AD-4663-B269-E1341C862512}" destId="{B385245C-5CD9-4F5E-9BF8-AEBE43AEB118}" srcOrd="0" destOrd="0" presId="urn:microsoft.com/office/officeart/2005/8/layout/vProcess5"/>
    <dgm:cxn modelId="{B5D2E9C9-7722-4874-8AB6-153E8FA862F5}" type="presOf" srcId="{00595C5C-3CA0-47A6-A3CB-1C093A1810FB}" destId="{C8CFF2E3-E23F-4985-AD6D-535195A76443}" srcOrd="1" destOrd="0" presId="urn:microsoft.com/office/officeart/2005/8/layout/vProcess5"/>
    <dgm:cxn modelId="{CCCCCFDA-3533-42A3-ACED-70DFD375AB67}" type="presOf" srcId="{7C3A7CF4-10AD-4663-B269-E1341C862512}" destId="{CC9AE1C6-B5DC-40B6-815A-3D6DADA34052}" srcOrd="1" destOrd="0" presId="urn:microsoft.com/office/officeart/2005/8/layout/vProcess5"/>
    <dgm:cxn modelId="{C3EBDA20-9A12-452E-BC13-22D6C0F99210}" type="presParOf" srcId="{E738368E-DB86-4C86-B015-84CF17A70548}" destId="{04CDAB0B-C53A-41FD-8D9D-B5BCDC7FAD94}" srcOrd="0" destOrd="0" presId="urn:microsoft.com/office/officeart/2005/8/layout/vProcess5"/>
    <dgm:cxn modelId="{AD5171BD-1DD6-45B9-90B7-AC6BF258BC44}" type="presParOf" srcId="{E738368E-DB86-4C86-B015-84CF17A70548}" destId="{8F6D6BD7-E151-4D0A-92C0-70EE3DAE4DF5}" srcOrd="1" destOrd="0" presId="urn:microsoft.com/office/officeart/2005/8/layout/vProcess5"/>
    <dgm:cxn modelId="{E9DD0DA7-667C-4389-89F2-4F986D911108}" type="presParOf" srcId="{E738368E-DB86-4C86-B015-84CF17A70548}" destId="{B385245C-5CD9-4F5E-9BF8-AEBE43AEB118}" srcOrd="2" destOrd="0" presId="urn:microsoft.com/office/officeart/2005/8/layout/vProcess5"/>
    <dgm:cxn modelId="{D403C085-D144-4ED2-BBCE-9622D2AB0953}" type="presParOf" srcId="{E738368E-DB86-4C86-B015-84CF17A70548}" destId="{990BC4DC-5541-45FA-AE5F-84B451152092}" srcOrd="3" destOrd="0" presId="urn:microsoft.com/office/officeart/2005/8/layout/vProcess5"/>
    <dgm:cxn modelId="{418A3AC3-0F2D-43B0-B153-F033E9F2C0AA}" type="presParOf" srcId="{E738368E-DB86-4C86-B015-84CF17A70548}" destId="{96BFA5B4-1443-4F46-918B-5827150437A9}" srcOrd="4" destOrd="0" presId="urn:microsoft.com/office/officeart/2005/8/layout/vProcess5"/>
    <dgm:cxn modelId="{24EFFB9F-FF98-41EB-AE32-9DF43FC947F0}" type="presParOf" srcId="{E738368E-DB86-4C86-B015-84CF17A70548}" destId="{7BFEB22C-88F2-4ACF-8E19-3A7AD02E9BA8}" srcOrd="5" destOrd="0" presId="urn:microsoft.com/office/officeart/2005/8/layout/vProcess5"/>
    <dgm:cxn modelId="{0F367AD7-C2EB-46AA-84C3-81AE4DE55405}" type="presParOf" srcId="{E738368E-DB86-4C86-B015-84CF17A70548}" destId="{C8CFF2E3-E23F-4985-AD6D-535195A76443}" srcOrd="6" destOrd="0" presId="urn:microsoft.com/office/officeart/2005/8/layout/vProcess5"/>
    <dgm:cxn modelId="{735170FC-141B-4356-9EAA-5BB7F431D1E8}" type="presParOf" srcId="{E738368E-DB86-4C86-B015-84CF17A70548}" destId="{CC9AE1C6-B5DC-40B6-815A-3D6DADA34052}" srcOrd="7" destOrd="0" presId="urn:microsoft.com/office/officeart/2005/8/layout/vProcess5"/>
    <dgm:cxn modelId="{292C2D04-EFB1-4EF0-B057-CA5DB5F75A74}" type="presParOf" srcId="{E738368E-DB86-4C86-B015-84CF17A70548}" destId="{42809763-1DCD-494C-B732-900056638661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6EA33F8-CCD3-4815-AACE-DE1A0F0D93FC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42CA2FE-1F59-4216-AB27-C08A880D9EFB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GB" sz="2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44% specifically mentioned the word ‘clear’/ ‘clearly</a:t>
          </a:r>
          <a:r>
            <a:rPr lang="en-GB" sz="24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’</a:t>
          </a:r>
          <a:endParaRPr lang="en-US" sz="2400" b="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870CC1E-468F-4CA8-A6C1-133DA9F22135}" type="parTrans" cxnId="{6EF9EB5E-F639-4B3F-888D-AE0615096DA3}">
      <dgm:prSet/>
      <dgm:spPr/>
      <dgm:t>
        <a:bodyPr/>
        <a:lstStyle/>
        <a:p>
          <a:endParaRPr lang="en-US"/>
        </a:p>
      </dgm:t>
    </dgm:pt>
    <dgm:pt modelId="{64CE67B9-85E3-4A23-B70F-E2AE769C62D4}" type="sibTrans" cxnId="{6EF9EB5E-F639-4B3F-888D-AE0615096DA3}">
      <dgm:prSet/>
      <dgm:spPr/>
      <dgm:t>
        <a:bodyPr/>
        <a:lstStyle/>
        <a:p>
          <a:endParaRPr lang="en-US"/>
        </a:p>
      </dgm:t>
    </dgm:pt>
    <dgm:pt modelId="{626639E2-3CA1-4DE5-8032-176E4E876122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GB" sz="2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Time-saving</a:t>
          </a:r>
          <a:endParaRPr lang="en-US" sz="2800" b="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98D1D03-187A-4B50-8F84-853FFD096314}" type="parTrans" cxnId="{00EBE450-3DF1-4151-AE57-6B20BE07A13F}">
      <dgm:prSet/>
      <dgm:spPr/>
      <dgm:t>
        <a:bodyPr/>
        <a:lstStyle/>
        <a:p>
          <a:endParaRPr lang="en-US"/>
        </a:p>
      </dgm:t>
    </dgm:pt>
    <dgm:pt modelId="{9B005B07-6D5F-4B29-9050-D7C0CF26AE03}" type="sibTrans" cxnId="{00EBE450-3DF1-4151-AE57-6B20BE07A13F}">
      <dgm:prSet/>
      <dgm:spPr/>
      <dgm:t>
        <a:bodyPr/>
        <a:lstStyle/>
        <a:p>
          <a:endParaRPr lang="en-US"/>
        </a:p>
      </dgm:t>
    </dgm:pt>
    <dgm:pt modelId="{8C0DD591-A379-4C6B-84D0-A5DB016B23D9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GB" sz="2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Could categorise their errors against the marking criteria and see the types of errors</a:t>
          </a:r>
          <a:endParaRPr lang="en-US" sz="2800" b="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F28DC56-4244-44D3-A7ED-17DFDBFA192A}" type="parTrans" cxnId="{4F654309-8F12-45AF-8CA1-6E5757F6A2CF}">
      <dgm:prSet/>
      <dgm:spPr/>
      <dgm:t>
        <a:bodyPr/>
        <a:lstStyle/>
        <a:p>
          <a:endParaRPr lang="en-US"/>
        </a:p>
      </dgm:t>
    </dgm:pt>
    <dgm:pt modelId="{5ADBDF6B-C85B-4C95-9230-93F5B8279884}" type="sibTrans" cxnId="{4F654309-8F12-45AF-8CA1-6E5757F6A2CF}">
      <dgm:prSet/>
      <dgm:spPr/>
      <dgm:t>
        <a:bodyPr/>
        <a:lstStyle/>
        <a:p>
          <a:endParaRPr lang="en-US"/>
        </a:p>
      </dgm:t>
    </dgm:pt>
    <dgm:pt modelId="{DF541231-A085-41FB-8174-ACA309AA5001}" type="pres">
      <dgm:prSet presAssocID="{E6EA33F8-CCD3-4815-AACE-DE1A0F0D93FC}" presName="linear" presStyleCnt="0">
        <dgm:presLayoutVars>
          <dgm:animLvl val="lvl"/>
          <dgm:resizeHandles val="exact"/>
        </dgm:presLayoutVars>
      </dgm:prSet>
      <dgm:spPr/>
    </dgm:pt>
    <dgm:pt modelId="{20D64C40-E2FB-4540-B979-43E4D7F8BB49}" type="pres">
      <dgm:prSet presAssocID="{542CA2FE-1F59-4216-AB27-C08A880D9EF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8914B89-CAF3-4543-9DA4-590174F6B816}" type="pres">
      <dgm:prSet presAssocID="{64CE67B9-85E3-4A23-B70F-E2AE769C62D4}" presName="spacer" presStyleCnt="0"/>
      <dgm:spPr/>
    </dgm:pt>
    <dgm:pt modelId="{A3A12C6F-289A-4F90-882D-EF986BF6A976}" type="pres">
      <dgm:prSet presAssocID="{626639E2-3CA1-4DE5-8032-176E4E87612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88AEC45-98B7-48AF-88AC-0C9AD3050E2F}" type="pres">
      <dgm:prSet presAssocID="{9B005B07-6D5F-4B29-9050-D7C0CF26AE03}" presName="spacer" presStyleCnt="0"/>
      <dgm:spPr/>
    </dgm:pt>
    <dgm:pt modelId="{67100397-7E61-45CF-B0C7-7AC5C7A8C40D}" type="pres">
      <dgm:prSet presAssocID="{8C0DD591-A379-4C6B-84D0-A5DB016B23D9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4F654309-8F12-45AF-8CA1-6E5757F6A2CF}" srcId="{E6EA33F8-CCD3-4815-AACE-DE1A0F0D93FC}" destId="{8C0DD591-A379-4C6B-84D0-A5DB016B23D9}" srcOrd="2" destOrd="0" parTransId="{5F28DC56-4244-44D3-A7ED-17DFDBFA192A}" sibTransId="{5ADBDF6B-C85B-4C95-9230-93F5B8279884}"/>
    <dgm:cxn modelId="{85AFAD0B-EA18-4BCF-9EBC-C18308BFE040}" type="presOf" srcId="{542CA2FE-1F59-4216-AB27-C08A880D9EFB}" destId="{20D64C40-E2FB-4540-B979-43E4D7F8BB49}" srcOrd="0" destOrd="0" presId="urn:microsoft.com/office/officeart/2005/8/layout/vList2"/>
    <dgm:cxn modelId="{6EF9EB5E-F639-4B3F-888D-AE0615096DA3}" srcId="{E6EA33F8-CCD3-4815-AACE-DE1A0F0D93FC}" destId="{542CA2FE-1F59-4216-AB27-C08A880D9EFB}" srcOrd="0" destOrd="0" parTransId="{B870CC1E-468F-4CA8-A6C1-133DA9F22135}" sibTransId="{64CE67B9-85E3-4A23-B70F-E2AE769C62D4}"/>
    <dgm:cxn modelId="{2912C94F-776E-4335-887F-4D41518F745F}" type="presOf" srcId="{626639E2-3CA1-4DE5-8032-176E4E876122}" destId="{A3A12C6F-289A-4F90-882D-EF986BF6A976}" srcOrd="0" destOrd="0" presId="urn:microsoft.com/office/officeart/2005/8/layout/vList2"/>
    <dgm:cxn modelId="{00EBE450-3DF1-4151-AE57-6B20BE07A13F}" srcId="{E6EA33F8-CCD3-4815-AACE-DE1A0F0D93FC}" destId="{626639E2-3CA1-4DE5-8032-176E4E876122}" srcOrd="1" destOrd="0" parTransId="{798D1D03-187A-4B50-8F84-853FFD096314}" sibTransId="{9B005B07-6D5F-4B29-9050-D7C0CF26AE03}"/>
    <dgm:cxn modelId="{003B70C7-FDAE-4F9F-B43D-1FFF058B86FE}" type="presOf" srcId="{E6EA33F8-CCD3-4815-AACE-DE1A0F0D93FC}" destId="{DF541231-A085-41FB-8174-ACA309AA5001}" srcOrd="0" destOrd="0" presId="urn:microsoft.com/office/officeart/2005/8/layout/vList2"/>
    <dgm:cxn modelId="{D37993F5-CDC5-4C4E-A3EA-A60CA3595E66}" type="presOf" srcId="{8C0DD591-A379-4C6B-84D0-A5DB016B23D9}" destId="{67100397-7E61-45CF-B0C7-7AC5C7A8C40D}" srcOrd="0" destOrd="0" presId="urn:microsoft.com/office/officeart/2005/8/layout/vList2"/>
    <dgm:cxn modelId="{4AFA4443-6597-4291-A4BA-C3BD36C98B8F}" type="presParOf" srcId="{DF541231-A085-41FB-8174-ACA309AA5001}" destId="{20D64C40-E2FB-4540-B979-43E4D7F8BB49}" srcOrd="0" destOrd="0" presId="urn:microsoft.com/office/officeart/2005/8/layout/vList2"/>
    <dgm:cxn modelId="{D9E409E6-BE42-48C7-8669-E30BFEEF9438}" type="presParOf" srcId="{DF541231-A085-41FB-8174-ACA309AA5001}" destId="{78914B89-CAF3-4543-9DA4-590174F6B816}" srcOrd="1" destOrd="0" presId="urn:microsoft.com/office/officeart/2005/8/layout/vList2"/>
    <dgm:cxn modelId="{C00F575F-E6ED-44AC-BFD1-CE5B858C4E51}" type="presParOf" srcId="{DF541231-A085-41FB-8174-ACA309AA5001}" destId="{A3A12C6F-289A-4F90-882D-EF986BF6A976}" srcOrd="2" destOrd="0" presId="urn:microsoft.com/office/officeart/2005/8/layout/vList2"/>
    <dgm:cxn modelId="{48E968F2-C48D-47BB-B113-A9E47E201232}" type="presParOf" srcId="{DF541231-A085-41FB-8174-ACA309AA5001}" destId="{488AEC45-98B7-48AF-88AC-0C9AD3050E2F}" srcOrd="3" destOrd="0" presId="urn:microsoft.com/office/officeart/2005/8/layout/vList2"/>
    <dgm:cxn modelId="{B6CDC689-903B-4B60-A004-4119B16AB0FD}" type="presParOf" srcId="{DF541231-A085-41FB-8174-ACA309AA5001}" destId="{67100397-7E61-45CF-B0C7-7AC5C7A8C40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6EA33F8-CCD3-4815-AACE-DE1A0F0D93FC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42CA2FE-1F59-4216-AB27-C08A880D9EFB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2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‘More explicit’/‘less ambiguous’ than words</a:t>
          </a:r>
        </a:p>
      </dgm:t>
    </dgm:pt>
    <dgm:pt modelId="{B870CC1E-468F-4CA8-A6C1-133DA9F22135}" type="parTrans" cxnId="{6EF9EB5E-F639-4B3F-888D-AE0615096DA3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4CE67B9-85E3-4A23-B70F-E2AE769C62D4}" type="sibTrans" cxnId="{6EF9EB5E-F639-4B3F-888D-AE0615096DA3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26639E2-3CA1-4DE5-8032-176E4E876122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GB" sz="2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Simplifying feedback for markers</a:t>
          </a:r>
          <a:endParaRPr lang="en-US" sz="2800" b="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98D1D03-187A-4B50-8F84-853FFD096314}" type="parTrans" cxnId="{00EBE450-3DF1-4151-AE57-6B20BE07A13F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B005B07-6D5F-4B29-9050-D7C0CF26AE03}" type="sibTrans" cxnId="{00EBE450-3DF1-4151-AE57-6B20BE07A13F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C0DD591-A379-4C6B-84D0-A5DB016B23D9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2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Help with error categorisation/error awareness</a:t>
          </a:r>
        </a:p>
      </dgm:t>
    </dgm:pt>
    <dgm:pt modelId="{5F28DC56-4244-44D3-A7ED-17DFDBFA192A}" type="parTrans" cxnId="{4F654309-8F12-45AF-8CA1-6E5757F6A2CF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ADBDF6B-C85B-4C95-9230-93F5B8279884}" type="sibTrans" cxnId="{4F654309-8F12-45AF-8CA1-6E5757F6A2CF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F541231-A085-41FB-8174-ACA309AA5001}" type="pres">
      <dgm:prSet presAssocID="{E6EA33F8-CCD3-4815-AACE-DE1A0F0D93FC}" presName="linear" presStyleCnt="0">
        <dgm:presLayoutVars>
          <dgm:animLvl val="lvl"/>
          <dgm:resizeHandles val="exact"/>
        </dgm:presLayoutVars>
      </dgm:prSet>
      <dgm:spPr/>
    </dgm:pt>
    <dgm:pt modelId="{20D64C40-E2FB-4540-B979-43E4D7F8BB49}" type="pres">
      <dgm:prSet presAssocID="{542CA2FE-1F59-4216-AB27-C08A880D9EF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8914B89-CAF3-4543-9DA4-590174F6B816}" type="pres">
      <dgm:prSet presAssocID="{64CE67B9-85E3-4A23-B70F-E2AE769C62D4}" presName="spacer" presStyleCnt="0"/>
      <dgm:spPr/>
    </dgm:pt>
    <dgm:pt modelId="{A3A12C6F-289A-4F90-882D-EF986BF6A976}" type="pres">
      <dgm:prSet presAssocID="{626639E2-3CA1-4DE5-8032-176E4E87612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88AEC45-98B7-48AF-88AC-0C9AD3050E2F}" type="pres">
      <dgm:prSet presAssocID="{9B005B07-6D5F-4B29-9050-D7C0CF26AE03}" presName="spacer" presStyleCnt="0"/>
      <dgm:spPr/>
    </dgm:pt>
    <dgm:pt modelId="{67100397-7E61-45CF-B0C7-7AC5C7A8C40D}" type="pres">
      <dgm:prSet presAssocID="{8C0DD591-A379-4C6B-84D0-A5DB016B23D9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4F654309-8F12-45AF-8CA1-6E5757F6A2CF}" srcId="{E6EA33F8-CCD3-4815-AACE-DE1A0F0D93FC}" destId="{8C0DD591-A379-4C6B-84D0-A5DB016B23D9}" srcOrd="2" destOrd="0" parTransId="{5F28DC56-4244-44D3-A7ED-17DFDBFA192A}" sibTransId="{5ADBDF6B-C85B-4C95-9230-93F5B8279884}"/>
    <dgm:cxn modelId="{85AFAD0B-EA18-4BCF-9EBC-C18308BFE040}" type="presOf" srcId="{542CA2FE-1F59-4216-AB27-C08A880D9EFB}" destId="{20D64C40-E2FB-4540-B979-43E4D7F8BB49}" srcOrd="0" destOrd="0" presId="urn:microsoft.com/office/officeart/2005/8/layout/vList2"/>
    <dgm:cxn modelId="{6EF9EB5E-F639-4B3F-888D-AE0615096DA3}" srcId="{E6EA33F8-CCD3-4815-AACE-DE1A0F0D93FC}" destId="{542CA2FE-1F59-4216-AB27-C08A880D9EFB}" srcOrd="0" destOrd="0" parTransId="{B870CC1E-468F-4CA8-A6C1-133DA9F22135}" sibTransId="{64CE67B9-85E3-4A23-B70F-E2AE769C62D4}"/>
    <dgm:cxn modelId="{2912C94F-776E-4335-887F-4D41518F745F}" type="presOf" srcId="{626639E2-3CA1-4DE5-8032-176E4E876122}" destId="{A3A12C6F-289A-4F90-882D-EF986BF6A976}" srcOrd="0" destOrd="0" presId="urn:microsoft.com/office/officeart/2005/8/layout/vList2"/>
    <dgm:cxn modelId="{00EBE450-3DF1-4151-AE57-6B20BE07A13F}" srcId="{E6EA33F8-CCD3-4815-AACE-DE1A0F0D93FC}" destId="{626639E2-3CA1-4DE5-8032-176E4E876122}" srcOrd="1" destOrd="0" parTransId="{798D1D03-187A-4B50-8F84-853FFD096314}" sibTransId="{9B005B07-6D5F-4B29-9050-D7C0CF26AE03}"/>
    <dgm:cxn modelId="{003B70C7-FDAE-4F9F-B43D-1FFF058B86FE}" type="presOf" srcId="{E6EA33F8-CCD3-4815-AACE-DE1A0F0D93FC}" destId="{DF541231-A085-41FB-8174-ACA309AA5001}" srcOrd="0" destOrd="0" presId="urn:microsoft.com/office/officeart/2005/8/layout/vList2"/>
    <dgm:cxn modelId="{D37993F5-CDC5-4C4E-A3EA-A60CA3595E66}" type="presOf" srcId="{8C0DD591-A379-4C6B-84D0-A5DB016B23D9}" destId="{67100397-7E61-45CF-B0C7-7AC5C7A8C40D}" srcOrd="0" destOrd="0" presId="urn:microsoft.com/office/officeart/2005/8/layout/vList2"/>
    <dgm:cxn modelId="{4AFA4443-6597-4291-A4BA-C3BD36C98B8F}" type="presParOf" srcId="{DF541231-A085-41FB-8174-ACA309AA5001}" destId="{20D64C40-E2FB-4540-B979-43E4D7F8BB49}" srcOrd="0" destOrd="0" presId="urn:microsoft.com/office/officeart/2005/8/layout/vList2"/>
    <dgm:cxn modelId="{D9E409E6-BE42-48C7-8669-E30BFEEF9438}" type="presParOf" srcId="{DF541231-A085-41FB-8174-ACA309AA5001}" destId="{78914B89-CAF3-4543-9DA4-590174F6B816}" srcOrd="1" destOrd="0" presId="urn:microsoft.com/office/officeart/2005/8/layout/vList2"/>
    <dgm:cxn modelId="{C00F575F-E6ED-44AC-BFD1-CE5B858C4E51}" type="presParOf" srcId="{DF541231-A085-41FB-8174-ACA309AA5001}" destId="{A3A12C6F-289A-4F90-882D-EF986BF6A976}" srcOrd="2" destOrd="0" presId="urn:microsoft.com/office/officeart/2005/8/layout/vList2"/>
    <dgm:cxn modelId="{48E968F2-C48D-47BB-B113-A9E47E201232}" type="presParOf" srcId="{DF541231-A085-41FB-8174-ACA309AA5001}" destId="{488AEC45-98B7-48AF-88AC-0C9AD3050E2F}" srcOrd="3" destOrd="0" presId="urn:microsoft.com/office/officeart/2005/8/layout/vList2"/>
    <dgm:cxn modelId="{B6CDC689-903B-4B60-A004-4119B16AB0FD}" type="presParOf" srcId="{DF541231-A085-41FB-8174-ACA309AA5001}" destId="{67100397-7E61-45CF-B0C7-7AC5C7A8C40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EBF9BA8-272F-42F5-9E33-D3008812C7DE}" type="doc">
      <dgm:prSet loTypeId="urn:microsoft.com/office/officeart/2005/8/layout/vList2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D4C192C4-A2FA-433E-90E1-33574C3DB7A6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GB" sz="24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Student 3: ‘ I think in some situations it is not flexible</a:t>
          </a:r>
          <a:r>
            <a:rPr lang="en-GB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’</a:t>
          </a:r>
          <a:endParaRPr lang="en-US" sz="2400" b="1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21E6FCD-AB74-48B0-81CE-2B58E6D5BB84}" type="parTrans" cxnId="{E89D2490-9A7C-478F-A9E1-70C7A855E103}">
      <dgm:prSet/>
      <dgm:spPr/>
      <dgm:t>
        <a:bodyPr/>
        <a:lstStyle/>
        <a:p>
          <a:endParaRPr lang="en-US"/>
        </a:p>
      </dgm:t>
    </dgm:pt>
    <dgm:pt modelId="{FA2D4E11-3793-4BFA-A4A7-94E4207E9BEE}" type="sibTrans" cxnId="{E89D2490-9A7C-478F-A9E1-70C7A855E103}">
      <dgm:prSet/>
      <dgm:spPr/>
      <dgm:t>
        <a:bodyPr/>
        <a:lstStyle/>
        <a:p>
          <a:endParaRPr lang="en-US"/>
        </a:p>
      </dgm:t>
    </dgm:pt>
    <dgm:pt modelId="{A45B3E98-4875-4E2E-8B13-33562008E28D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GB" sz="24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Student 12: ‘</a:t>
          </a:r>
          <a:r>
            <a:rPr lang="en-GB" sz="2400" b="0" i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I think some </a:t>
          </a:r>
          <a:r>
            <a:rPr lang="en-GB" sz="2400" b="0" i="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colors</a:t>
          </a:r>
          <a:r>
            <a:rPr lang="en-GB" sz="2400" b="0" i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are not suit…..I think red coding is ugly and making me feel unhappy’</a:t>
          </a:r>
          <a:endParaRPr lang="en-US" sz="2400" b="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65D0ED2-6A33-4B11-9FDB-E00D1629F33D}" type="parTrans" cxnId="{384C958A-86BD-4AD0-BF3E-08352D6F3072}">
      <dgm:prSet/>
      <dgm:spPr/>
      <dgm:t>
        <a:bodyPr/>
        <a:lstStyle/>
        <a:p>
          <a:endParaRPr lang="en-US"/>
        </a:p>
      </dgm:t>
    </dgm:pt>
    <dgm:pt modelId="{CE67D93F-B050-4859-9383-931C6A26BE15}" type="sibTrans" cxnId="{384C958A-86BD-4AD0-BF3E-08352D6F3072}">
      <dgm:prSet/>
      <dgm:spPr/>
      <dgm:t>
        <a:bodyPr/>
        <a:lstStyle/>
        <a:p>
          <a:endParaRPr lang="en-US"/>
        </a:p>
      </dgm:t>
    </dgm:pt>
    <dgm:pt modelId="{013A6736-E562-49DC-978A-726C77ED5EAE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GB" sz="24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Student 14: ‘It may make the article look messy overall, and if there are too many </a:t>
          </a:r>
          <a:r>
            <a:rPr lang="en-GB" sz="2400" b="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codings</a:t>
          </a:r>
          <a:r>
            <a:rPr lang="en-GB" sz="24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, it will even confuse thinking’</a:t>
          </a:r>
          <a:endParaRPr lang="en-US" sz="2400" b="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099C892-18FA-4361-96D0-0CE3B14BEF60}" type="parTrans" cxnId="{D6D3BC19-AEA5-439E-92A0-FB6F943A35EE}">
      <dgm:prSet/>
      <dgm:spPr/>
      <dgm:t>
        <a:bodyPr/>
        <a:lstStyle/>
        <a:p>
          <a:endParaRPr lang="en-GB"/>
        </a:p>
      </dgm:t>
    </dgm:pt>
    <dgm:pt modelId="{F6C343D4-2B7D-466F-8F03-EC71822C17FE}" type="sibTrans" cxnId="{D6D3BC19-AEA5-439E-92A0-FB6F943A35EE}">
      <dgm:prSet/>
      <dgm:spPr/>
      <dgm:t>
        <a:bodyPr/>
        <a:lstStyle/>
        <a:p>
          <a:endParaRPr lang="en-GB"/>
        </a:p>
      </dgm:t>
    </dgm:pt>
    <dgm:pt modelId="{E3F26750-D4B6-4830-A662-3C53D9E4BCE3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GB" sz="24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Student 10:  ‘…there may be some problems for </a:t>
          </a:r>
          <a:r>
            <a:rPr lang="en-GB" sz="2400" b="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color</a:t>
          </a:r>
          <a:r>
            <a:rPr lang="en-GB" sz="24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blind students (they can't distinguish some </a:t>
          </a:r>
          <a:r>
            <a:rPr lang="en-GB" sz="2400" b="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colors</a:t>
          </a:r>
          <a:r>
            <a:rPr lang="en-GB" sz="24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well)’</a:t>
          </a:r>
          <a:endParaRPr lang="en-US" sz="2400" b="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4A33D4B-326B-4A2A-B497-27633884589E}" type="parTrans" cxnId="{0A928DB9-9C4C-45F7-B2D0-308C0A8DE9EE}">
      <dgm:prSet/>
      <dgm:spPr/>
      <dgm:t>
        <a:bodyPr/>
        <a:lstStyle/>
        <a:p>
          <a:endParaRPr lang="en-GB"/>
        </a:p>
      </dgm:t>
    </dgm:pt>
    <dgm:pt modelId="{E23BC977-146C-415E-93BB-42A80B0E8549}" type="sibTrans" cxnId="{0A928DB9-9C4C-45F7-B2D0-308C0A8DE9EE}">
      <dgm:prSet/>
      <dgm:spPr/>
      <dgm:t>
        <a:bodyPr/>
        <a:lstStyle/>
        <a:p>
          <a:endParaRPr lang="en-GB"/>
        </a:p>
      </dgm:t>
    </dgm:pt>
    <dgm:pt modelId="{2C190463-4E16-4215-A919-91261F34528D}" type="pres">
      <dgm:prSet presAssocID="{BEBF9BA8-272F-42F5-9E33-D3008812C7DE}" presName="linear" presStyleCnt="0">
        <dgm:presLayoutVars>
          <dgm:animLvl val="lvl"/>
          <dgm:resizeHandles val="exact"/>
        </dgm:presLayoutVars>
      </dgm:prSet>
      <dgm:spPr/>
    </dgm:pt>
    <dgm:pt modelId="{F7F532E9-A94D-4992-8FC5-30A8932EA6D1}" type="pres">
      <dgm:prSet presAssocID="{D4C192C4-A2FA-433E-90E1-33574C3DB7A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C530CAE5-49FA-4EF9-9F72-44ECB4020A41}" type="pres">
      <dgm:prSet presAssocID="{FA2D4E11-3793-4BFA-A4A7-94E4207E9BEE}" presName="spacer" presStyleCnt="0"/>
      <dgm:spPr/>
    </dgm:pt>
    <dgm:pt modelId="{615CBB5B-DF25-4E2D-A999-4AECAE6B09F5}" type="pres">
      <dgm:prSet presAssocID="{A45B3E98-4875-4E2E-8B13-33562008E28D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99331DC7-32B6-435E-9272-F7E26B42C59D}" type="pres">
      <dgm:prSet presAssocID="{CE67D93F-B050-4859-9383-931C6A26BE15}" presName="spacer" presStyleCnt="0"/>
      <dgm:spPr/>
    </dgm:pt>
    <dgm:pt modelId="{8D0BAB50-DE85-47A8-BA9A-CB5F5BCE4578}" type="pres">
      <dgm:prSet presAssocID="{013A6736-E562-49DC-978A-726C77ED5EAE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D1699CCC-2E1D-497F-BA1F-1179FE94E9D2}" type="pres">
      <dgm:prSet presAssocID="{F6C343D4-2B7D-466F-8F03-EC71822C17FE}" presName="spacer" presStyleCnt="0"/>
      <dgm:spPr/>
    </dgm:pt>
    <dgm:pt modelId="{4D0497D5-A558-4B9B-A662-76BC43727A2F}" type="pres">
      <dgm:prSet presAssocID="{E3F26750-D4B6-4830-A662-3C53D9E4BCE3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D6D3BC19-AEA5-439E-92A0-FB6F943A35EE}" srcId="{BEBF9BA8-272F-42F5-9E33-D3008812C7DE}" destId="{013A6736-E562-49DC-978A-726C77ED5EAE}" srcOrd="2" destOrd="0" parTransId="{8099C892-18FA-4361-96D0-0CE3B14BEF60}" sibTransId="{F6C343D4-2B7D-466F-8F03-EC71822C17FE}"/>
    <dgm:cxn modelId="{8E218330-3366-46F6-A1D7-3F2C46511428}" type="presOf" srcId="{BEBF9BA8-272F-42F5-9E33-D3008812C7DE}" destId="{2C190463-4E16-4215-A919-91261F34528D}" srcOrd="0" destOrd="0" presId="urn:microsoft.com/office/officeart/2005/8/layout/vList2"/>
    <dgm:cxn modelId="{29AD9D34-9493-461A-A330-C67797623ECE}" type="presOf" srcId="{A45B3E98-4875-4E2E-8B13-33562008E28D}" destId="{615CBB5B-DF25-4E2D-A999-4AECAE6B09F5}" srcOrd="0" destOrd="0" presId="urn:microsoft.com/office/officeart/2005/8/layout/vList2"/>
    <dgm:cxn modelId="{EE0B8A7F-004F-4400-93FA-9887CE6F995F}" type="presOf" srcId="{E3F26750-D4B6-4830-A662-3C53D9E4BCE3}" destId="{4D0497D5-A558-4B9B-A662-76BC43727A2F}" srcOrd="0" destOrd="0" presId="urn:microsoft.com/office/officeart/2005/8/layout/vList2"/>
    <dgm:cxn modelId="{384C958A-86BD-4AD0-BF3E-08352D6F3072}" srcId="{BEBF9BA8-272F-42F5-9E33-D3008812C7DE}" destId="{A45B3E98-4875-4E2E-8B13-33562008E28D}" srcOrd="1" destOrd="0" parTransId="{665D0ED2-6A33-4B11-9FDB-E00D1629F33D}" sibTransId="{CE67D93F-B050-4859-9383-931C6A26BE15}"/>
    <dgm:cxn modelId="{E89D2490-9A7C-478F-A9E1-70C7A855E103}" srcId="{BEBF9BA8-272F-42F5-9E33-D3008812C7DE}" destId="{D4C192C4-A2FA-433E-90E1-33574C3DB7A6}" srcOrd="0" destOrd="0" parTransId="{621E6FCD-AB74-48B0-81CE-2B58E6D5BB84}" sibTransId="{FA2D4E11-3793-4BFA-A4A7-94E4207E9BEE}"/>
    <dgm:cxn modelId="{0A928DB9-9C4C-45F7-B2D0-308C0A8DE9EE}" srcId="{BEBF9BA8-272F-42F5-9E33-D3008812C7DE}" destId="{E3F26750-D4B6-4830-A662-3C53D9E4BCE3}" srcOrd="3" destOrd="0" parTransId="{A4A33D4B-326B-4A2A-B497-27633884589E}" sibTransId="{E23BC977-146C-415E-93BB-42A80B0E8549}"/>
    <dgm:cxn modelId="{63A470D5-063C-447A-8ADB-165EE8700295}" type="presOf" srcId="{013A6736-E562-49DC-978A-726C77ED5EAE}" destId="{8D0BAB50-DE85-47A8-BA9A-CB5F5BCE4578}" srcOrd="0" destOrd="0" presId="urn:microsoft.com/office/officeart/2005/8/layout/vList2"/>
    <dgm:cxn modelId="{D6EB8FFD-B945-4190-949E-B1D12E2A706B}" type="presOf" srcId="{D4C192C4-A2FA-433E-90E1-33574C3DB7A6}" destId="{F7F532E9-A94D-4992-8FC5-30A8932EA6D1}" srcOrd="0" destOrd="0" presId="urn:microsoft.com/office/officeart/2005/8/layout/vList2"/>
    <dgm:cxn modelId="{F2746E01-A50B-49CA-A4E7-C7F146053B86}" type="presParOf" srcId="{2C190463-4E16-4215-A919-91261F34528D}" destId="{F7F532E9-A94D-4992-8FC5-30A8932EA6D1}" srcOrd="0" destOrd="0" presId="urn:microsoft.com/office/officeart/2005/8/layout/vList2"/>
    <dgm:cxn modelId="{39F77C80-E8A6-44BF-8597-BEAB46A1C9FE}" type="presParOf" srcId="{2C190463-4E16-4215-A919-91261F34528D}" destId="{C530CAE5-49FA-4EF9-9F72-44ECB4020A41}" srcOrd="1" destOrd="0" presId="urn:microsoft.com/office/officeart/2005/8/layout/vList2"/>
    <dgm:cxn modelId="{E4CA1DC8-8B86-4B6B-914E-B2FC9A198C23}" type="presParOf" srcId="{2C190463-4E16-4215-A919-91261F34528D}" destId="{615CBB5B-DF25-4E2D-A999-4AECAE6B09F5}" srcOrd="2" destOrd="0" presId="urn:microsoft.com/office/officeart/2005/8/layout/vList2"/>
    <dgm:cxn modelId="{7FCE67C6-3544-42B1-B6DD-C3882D82B3C5}" type="presParOf" srcId="{2C190463-4E16-4215-A919-91261F34528D}" destId="{99331DC7-32B6-435E-9272-F7E26B42C59D}" srcOrd="3" destOrd="0" presId="urn:microsoft.com/office/officeart/2005/8/layout/vList2"/>
    <dgm:cxn modelId="{8140BE44-3727-4464-9495-BD8F3273D372}" type="presParOf" srcId="{2C190463-4E16-4215-A919-91261F34528D}" destId="{8D0BAB50-DE85-47A8-BA9A-CB5F5BCE4578}" srcOrd="4" destOrd="0" presId="urn:microsoft.com/office/officeart/2005/8/layout/vList2"/>
    <dgm:cxn modelId="{B81ECE34-2DD4-44C0-A54A-EA0A02CD247D}" type="presParOf" srcId="{2C190463-4E16-4215-A919-91261F34528D}" destId="{D1699CCC-2E1D-497F-BA1F-1179FE94E9D2}" srcOrd="5" destOrd="0" presId="urn:microsoft.com/office/officeart/2005/8/layout/vList2"/>
    <dgm:cxn modelId="{3287EE16-F331-414C-9214-6D6503C80AA3}" type="presParOf" srcId="{2C190463-4E16-4215-A919-91261F34528D}" destId="{4D0497D5-A558-4B9B-A662-76BC43727A2F}" srcOrd="6" destOrd="0" presId="urn:microsoft.com/office/officeart/2005/8/layout/vList2"/>
  </dgm:cxnLst>
  <dgm:bg>
    <a:solidFill>
      <a:schemeClr val="accent3">
        <a:lumMod val="60000"/>
        <a:lumOff val="40000"/>
      </a:schemeClr>
    </a:solidFill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1CA04A7-DD33-4DE9-AD67-AD09C503605B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FBF8E19-A089-4C37-A2A6-5EC91A20A0C6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GB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Problematic for students with colour-processing disorders </a:t>
          </a:r>
          <a:endParaRPr lang="en-US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B2EC4F3-036F-4660-B532-B3583A2A802D}" type="parTrans" cxnId="{06BE6D5C-83C3-4272-9ED4-EA8CFABC2E04}">
      <dgm:prSet/>
      <dgm:spPr/>
      <dgm:t>
        <a:bodyPr/>
        <a:lstStyle/>
        <a:p>
          <a:endParaRPr lang="en-US"/>
        </a:p>
      </dgm:t>
    </dgm:pt>
    <dgm:pt modelId="{9525BF7A-FD59-4EEA-9D06-386A2C3BB978}" type="sibTrans" cxnId="{06BE6D5C-83C3-4272-9ED4-EA8CFABC2E04}">
      <dgm:prSet/>
      <dgm:spPr/>
      <dgm:t>
        <a:bodyPr/>
        <a:lstStyle/>
        <a:p>
          <a:endParaRPr lang="en-US"/>
        </a:p>
      </dgm:t>
    </dgm:pt>
    <dgm:pt modelId="{7346BC31-0E65-437D-9D2F-84D0AD84DC42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GB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Too simplistic if used alone</a:t>
          </a:r>
          <a:endParaRPr lang="en-US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56B74B3-C995-43AE-8879-B1C5856D4177}" type="parTrans" cxnId="{825EC3B4-D693-4C73-AA34-268D61FB1584}">
      <dgm:prSet/>
      <dgm:spPr/>
      <dgm:t>
        <a:bodyPr/>
        <a:lstStyle/>
        <a:p>
          <a:endParaRPr lang="en-US"/>
        </a:p>
      </dgm:t>
    </dgm:pt>
    <dgm:pt modelId="{FE94F426-677F-47F5-A8F8-E34898AB395A}" type="sibTrans" cxnId="{825EC3B4-D693-4C73-AA34-268D61FB1584}">
      <dgm:prSet/>
      <dgm:spPr/>
      <dgm:t>
        <a:bodyPr/>
        <a:lstStyle/>
        <a:p>
          <a:endParaRPr lang="en-US"/>
        </a:p>
      </dgm:t>
    </dgm:pt>
    <dgm:pt modelId="{01ED1CF5-7E2D-4A04-AE8E-232F2105B2B2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GB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Potential to raise anxiety (esp. neurodivergent students)</a:t>
          </a:r>
          <a:endParaRPr lang="en-US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E3D36EF-5DFF-4545-ABD5-5630BDC95044}" type="parTrans" cxnId="{C47E09AF-8B65-4D8D-A598-C725E6005D61}">
      <dgm:prSet/>
      <dgm:spPr/>
      <dgm:t>
        <a:bodyPr/>
        <a:lstStyle/>
        <a:p>
          <a:endParaRPr lang="en-US"/>
        </a:p>
      </dgm:t>
    </dgm:pt>
    <dgm:pt modelId="{730F5D81-CA47-453D-B5F1-D408215162BD}" type="sibTrans" cxnId="{C47E09AF-8B65-4D8D-A598-C725E6005D61}">
      <dgm:prSet/>
      <dgm:spPr/>
      <dgm:t>
        <a:bodyPr/>
        <a:lstStyle/>
        <a:p>
          <a:endParaRPr lang="en-US"/>
        </a:p>
      </dgm:t>
    </dgm:pt>
    <dgm:pt modelId="{1269377D-1209-4335-8E0A-3CDC2D205FA6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GB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If certain criteria are more crucial than others, this distinction may be loss</a:t>
          </a:r>
          <a:endParaRPr lang="en-US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278F4D0-517F-407A-96CA-E6FB903A4BB8}" type="parTrans" cxnId="{90CC43D7-4244-4551-87DB-64CE98708F13}">
      <dgm:prSet/>
      <dgm:spPr/>
      <dgm:t>
        <a:bodyPr/>
        <a:lstStyle/>
        <a:p>
          <a:endParaRPr lang="en-US"/>
        </a:p>
      </dgm:t>
    </dgm:pt>
    <dgm:pt modelId="{15287585-D999-4A36-BEA0-C5D7335C94E7}" type="sibTrans" cxnId="{90CC43D7-4244-4551-87DB-64CE98708F13}">
      <dgm:prSet/>
      <dgm:spPr/>
      <dgm:t>
        <a:bodyPr/>
        <a:lstStyle/>
        <a:p>
          <a:endParaRPr lang="en-US"/>
        </a:p>
      </dgm:t>
    </dgm:pt>
    <dgm:pt modelId="{7C16D634-00F7-49B1-BD21-3F25180B7390}" type="pres">
      <dgm:prSet presAssocID="{51CA04A7-DD33-4DE9-AD67-AD09C503605B}" presName="linear" presStyleCnt="0">
        <dgm:presLayoutVars>
          <dgm:animLvl val="lvl"/>
          <dgm:resizeHandles val="exact"/>
        </dgm:presLayoutVars>
      </dgm:prSet>
      <dgm:spPr/>
    </dgm:pt>
    <dgm:pt modelId="{B226FB65-C87E-4ED7-AB7C-6742C4C4A021}" type="pres">
      <dgm:prSet presAssocID="{DFBF8E19-A089-4C37-A2A6-5EC91A20A0C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A9278713-A697-40CB-8FCF-E228E26D6B33}" type="pres">
      <dgm:prSet presAssocID="{9525BF7A-FD59-4EEA-9D06-386A2C3BB978}" presName="spacer" presStyleCnt="0"/>
      <dgm:spPr/>
    </dgm:pt>
    <dgm:pt modelId="{D36CE321-CC3E-4CC3-A60C-9FBE118AE484}" type="pres">
      <dgm:prSet presAssocID="{7346BC31-0E65-437D-9D2F-84D0AD84DC42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3CF6EEEC-D161-40A8-ADA4-07DF332C3B0B}" type="pres">
      <dgm:prSet presAssocID="{FE94F426-677F-47F5-A8F8-E34898AB395A}" presName="spacer" presStyleCnt="0"/>
      <dgm:spPr/>
    </dgm:pt>
    <dgm:pt modelId="{C8A57EE5-55B1-4F57-AB4D-AD2E0FEE7828}" type="pres">
      <dgm:prSet presAssocID="{01ED1CF5-7E2D-4A04-AE8E-232F2105B2B2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DDB73931-6C7A-4225-92E0-413AAA83F5F5}" type="pres">
      <dgm:prSet presAssocID="{730F5D81-CA47-453D-B5F1-D408215162BD}" presName="spacer" presStyleCnt="0"/>
      <dgm:spPr/>
    </dgm:pt>
    <dgm:pt modelId="{A83B2398-5F67-4AB5-9033-5A0ED4328534}" type="pres">
      <dgm:prSet presAssocID="{1269377D-1209-4335-8E0A-3CDC2D205FA6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63765B2C-E9AC-4BD0-905E-23FC710FF478}" type="presOf" srcId="{01ED1CF5-7E2D-4A04-AE8E-232F2105B2B2}" destId="{C8A57EE5-55B1-4F57-AB4D-AD2E0FEE7828}" srcOrd="0" destOrd="0" presId="urn:microsoft.com/office/officeart/2005/8/layout/vList2"/>
    <dgm:cxn modelId="{84D53A5C-D1C2-447A-AD05-072DFB953002}" type="presOf" srcId="{7346BC31-0E65-437D-9D2F-84D0AD84DC42}" destId="{D36CE321-CC3E-4CC3-A60C-9FBE118AE484}" srcOrd="0" destOrd="0" presId="urn:microsoft.com/office/officeart/2005/8/layout/vList2"/>
    <dgm:cxn modelId="{06BE6D5C-83C3-4272-9ED4-EA8CFABC2E04}" srcId="{51CA04A7-DD33-4DE9-AD67-AD09C503605B}" destId="{DFBF8E19-A089-4C37-A2A6-5EC91A20A0C6}" srcOrd="0" destOrd="0" parTransId="{AB2EC4F3-036F-4660-B532-B3583A2A802D}" sibTransId="{9525BF7A-FD59-4EEA-9D06-386A2C3BB978}"/>
    <dgm:cxn modelId="{D988E693-7F95-4741-AE0A-9125ECD2D3DA}" type="presOf" srcId="{DFBF8E19-A089-4C37-A2A6-5EC91A20A0C6}" destId="{B226FB65-C87E-4ED7-AB7C-6742C4C4A021}" srcOrd="0" destOrd="0" presId="urn:microsoft.com/office/officeart/2005/8/layout/vList2"/>
    <dgm:cxn modelId="{C47E09AF-8B65-4D8D-A598-C725E6005D61}" srcId="{51CA04A7-DD33-4DE9-AD67-AD09C503605B}" destId="{01ED1CF5-7E2D-4A04-AE8E-232F2105B2B2}" srcOrd="2" destOrd="0" parTransId="{6E3D36EF-5DFF-4545-ABD5-5630BDC95044}" sibTransId="{730F5D81-CA47-453D-B5F1-D408215162BD}"/>
    <dgm:cxn modelId="{825EC3B4-D693-4C73-AA34-268D61FB1584}" srcId="{51CA04A7-DD33-4DE9-AD67-AD09C503605B}" destId="{7346BC31-0E65-437D-9D2F-84D0AD84DC42}" srcOrd="1" destOrd="0" parTransId="{756B74B3-C995-43AE-8879-B1C5856D4177}" sibTransId="{FE94F426-677F-47F5-A8F8-E34898AB395A}"/>
    <dgm:cxn modelId="{078E9EB7-E17C-48F7-A3DD-F6B5C11444E3}" type="presOf" srcId="{51CA04A7-DD33-4DE9-AD67-AD09C503605B}" destId="{7C16D634-00F7-49B1-BD21-3F25180B7390}" srcOrd="0" destOrd="0" presId="urn:microsoft.com/office/officeart/2005/8/layout/vList2"/>
    <dgm:cxn modelId="{03AA54D4-718B-4AA1-AFAF-D4F28439E912}" type="presOf" srcId="{1269377D-1209-4335-8E0A-3CDC2D205FA6}" destId="{A83B2398-5F67-4AB5-9033-5A0ED4328534}" srcOrd="0" destOrd="0" presId="urn:microsoft.com/office/officeart/2005/8/layout/vList2"/>
    <dgm:cxn modelId="{90CC43D7-4244-4551-87DB-64CE98708F13}" srcId="{51CA04A7-DD33-4DE9-AD67-AD09C503605B}" destId="{1269377D-1209-4335-8E0A-3CDC2D205FA6}" srcOrd="3" destOrd="0" parTransId="{1278F4D0-517F-407A-96CA-E6FB903A4BB8}" sibTransId="{15287585-D999-4A36-BEA0-C5D7335C94E7}"/>
    <dgm:cxn modelId="{6F04B64E-3DDF-4C8C-B49E-2371A994EA60}" type="presParOf" srcId="{7C16D634-00F7-49B1-BD21-3F25180B7390}" destId="{B226FB65-C87E-4ED7-AB7C-6742C4C4A021}" srcOrd="0" destOrd="0" presId="urn:microsoft.com/office/officeart/2005/8/layout/vList2"/>
    <dgm:cxn modelId="{5A27563A-C5D4-48A2-AB55-B32E5BDC0571}" type="presParOf" srcId="{7C16D634-00F7-49B1-BD21-3F25180B7390}" destId="{A9278713-A697-40CB-8FCF-E228E26D6B33}" srcOrd="1" destOrd="0" presId="urn:microsoft.com/office/officeart/2005/8/layout/vList2"/>
    <dgm:cxn modelId="{9A52676F-6745-43A2-9E08-641C071181F7}" type="presParOf" srcId="{7C16D634-00F7-49B1-BD21-3F25180B7390}" destId="{D36CE321-CC3E-4CC3-A60C-9FBE118AE484}" srcOrd="2" destOrd="0" presId="urn:microsoft.com/office/officeart/2005/8/layout/vList2"/>
    <dgm:cxn modelId="{FA8CF105-F6CD-45D1-A560-5EE54DBDB70C}" type="presParOf" srcId="{7C16D634-00F7-49B1-BD21-3F25180B7390}" destId="{3CF6EEEC-D161-40A8-ADA4-07DF332C3B0B}" srcOrd="3" destOrd="0" presId="urn:microsoft.com/office/officeart/2005/8/layout/vList2"/>
    <dgm:cxn modelId="{673E3456-B9DA-4073-AA11-5BE3E2D660DA}" type="presParOf" srcId="{7C16D634-00F7-49B1-BD21-3F25180B7390}" destId="{C8A57EE5-55B1-4F57-AB4D-AD2E0FEE7828}" srcOrd="4" destOrd="0" presId="urn:microsoft.com/office/officeart/2005/8/layout/vList2"/>
    <dgm:cxn modelId="{136F57FA-E76B-4052-BA02-FDE7A965B3BD}" type="presParOf" srcId="{7C16D634-00F7-49B1-BD21-3F25180B7390}" destId="{DDB73931-6C7A-4225-92E0-413AAA83F5F5}" srcOrd="5" destOrd="0" presId="urn:microsoft.com/office/officeart/2005/8/layout/vList2"/>
    <dgm:cxn modelId="{58765735-1442-447F-9A53-14832AD24B42}" type="presParOf" srcId="{7C16D634-00F7-49B1-BD21-3F25180B7390}" destId="{A83B2398-5F67-4AB5-9033-5A0ED432853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C02046B-0BE3-4CBB-9F12-EEFD0F513A5E}" type="doc">
      <dgm:prSet loTypeId="urn:microsoft.com/office/officeart/2005/8/layout/default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E0AA5AEA-E157-456F-B12B-F2FEA21A5B76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GB" sz="24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Yes, it can be time-consuming but so are in-text comments</a:t>
          </a:r>
          <a:endParaRPr lang="en-US" sz="2400" b="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29EEB6B-C041-4B2E-AC7A-1CEC7A098C6D}" type="parTrans" cxnId="{80B8BCF3-70B3-4FD9-B3E8-6FB0195D1044}">
      <dgm:prSet/>
      <dgm:spPr/>
      <dgm:t>
        <a:bodyPr/>
        <a:lstStyle/>
        <a:p>
          <a:endParaRPr lang="en-US"/>
        </a:p>
      </dgm:t>
    </dgm:pt>
    <dgm:pt modelId="{7DD7910C-6C5A-4F01-9BB6-CE75B108FB52}" type="sibTrans" cxnId="{80B8BCF3-70B3-4FD9-B3E8-6FB0195D1044}">
      <dgm:prSet/>
      <dgm:spPr/>
      <dgm:t>
        <a:bodyPr/>
        <a:lstStyle/>
        <a:p>
          <a:endParaRPr lang="en-US"/>
        </a:p>
      </dgm:t>
    </dgm:pt>
    <dgm:pt modelId="{BAF473E4-D9D7-419D-A734-4DE903A685FB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GB" sz="24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It made easier to write a holistic comment at the end (e.g. ‘more pink highlighted’</a:t>
          </a:r>
          <a:r>
            <a:rPr lang="en-GB" sz="24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rPr>
            <a:t></a:t>
          </a:r>
          <a:r>
            <a:rPr lang="en-GB" sz="24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‘focus on academic style’)</a:t>
          </a:r>
          <a:endParaRPr lang="en-US" sz="2400" b="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1E2492C-8904-47A4-A43B-5BB3B9785B6F}" type="parTrans" cxnId="{0FBCDB89-903E-4726-8703-E94AFEEDC5AF}">
      <dgm:prSet/>
      <dgm:spPr/>
      <dgm:t>
        <a:bodyPr/>
        <a:lstStyle/>
        <a:p>
          <a:endParaRPr lang="en-US"/>
        </a:p>
      </dgm:t>
    </dgm:pt>
    <dgm:pt modelId="{4D9D4ADE-C3D1-4197-9D9F-296177A09EF4}" type="sibTrans" cxnId="{0FBCDB89-903E-4726-8703-E94AFEEDC5AF}">
      <dgm:prSet/>
      <dgm:spPr/>
      <dgm:t>
        <a:bodyPr/>
        <a:lstStyle/>
        <a:p>
          <a:endParaRPr lang="en-US"/>
        </a:p>
      </dgm:t>
    </dgm:pt>
    <dgm:pt modelId="{43D4BF29-4088-46C4-B447-D87A5CDADCA7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GB" sz="24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Certain things were harder to highlight (organisation on a macro-level; overlapping categories)</a:t>
          </a:r>
          <a:endParaRPr lang="en-US" sz="2400" b="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00AE223-E361-46B5-98A9-574BE015BF1F}" type="parTrans" cxnId="{444AE8CC-EBEC-4713-89BB-3F1D57CD01EC}">
      <dgm:prSet/>
      <dgm:spPr/>
      <dgm:t>
        <a:bodyPr/>
        <a:lstStyle/>
        <a:p>
          <a:endParaRPr lang="en-US"/>
        </a:p>
      </dgm:t>
    </dgm:pt>
    <dgm:pt modelId="{C1832E67-CC67-44E9-872B-38C0BCD7B9B1}" type="sibTrans" cxnId="{444AE8CC-EBEC-4713-89BB-3F1D57CD01EC}">
      <dgm:prSet/>
      <dgm:spPr/>
      <dgm:t>
        <a:bodyPr/>
        <a:lstStyle/>
        <a:p>
          <a:endParaRPr lang="en-US"/>
        </a:p>
      </dgm:t>
    </dgm:pt>
    <dgm:pt modelId="{AEDFBBA7-4D5A-487F-AC5D-10ABF92F30E4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GB" sz="24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Focus only on errors?</a:t>
          </a:r>
          <a:endParaRPr lang="en-US" sz="2400" b="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67D8FF1-606C-46C4-95A3-B46BDD96D9E7}" type="parTrans" cxnId="{A70D4253-2C6C-4C52-8F2C-3C52BC83444C}">
      <dgm:prSet/>
      <dgm:spPr/>
      <dgm:t>
        <a:bodyPr/>
        <a:lstStyle/>
        <a:p>
          <a:endParaRPr lang="en-US"/>
        </a:p>
      </dgm:t>
    </dgm:pt>
    <dgm:pt modelId="{E554082F-9FC7-4EED-946F-18B9E1DB9FDE}" type="sibTrans" cxnId="{A70D4253-2C6C-4C52-8F2C-3C52BC83444C}">
      <dgm:prSet/>
      <dgm:spPr/>
      <dgm:t>
        <a:bodyPr/>
        <a:lstStyle/>
        <a:p>
          <a:endParaRPr lang="en-US"/>
        </a:p>
      </dgm:t>
    </dgm:pt>
    <dgm:pt modelId="{697A6F0C-E177-4B7D-8C53-ED09A08CA3B0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GB" sz="24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Another colleague mentioned cost of printing if some students felt necessary to print</a:t>
          </a:r>
          <a:endParaRPr lang="en-US" sz="2400" b="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E53A715-DEFD-405F-B029-7BD20E9AB99D}" type="parTrans" cxnId="{558662C0-0784-4C3E-B565-EB2561F81820}">
      <dgm:prSet/>
      <dgm:spPr/>
      <dgm:t>
        <a:bodyPr/>
        <a:lstStyle/>
        <a:p>
          <a:endParaRPr lang="en-US"/>
        </a:p>
      </dgm:t>
    </dgm:pt>
    <dgm:pt modelId="{6DF61B8D-B427-4825-A1FE-2CBCA71BFADD}" type="sibTrans" cxnId="{558662C0-0784-4C3E-B565-EB2561F81820}">
      <dgm:prSet/>
      <dgm:spPr/>
      <dgm:t>
        <a:bodyPr/>
        <a:lstStyle/>
        <a:p>
          <a:endParaRPr lang="en-US"/>
        </a:p>
      </dgm:t>
    </dgm:pt>
    <dgm:pt modelId="{35444F0D-92D2-4A2A-9899-BC1D6491DA27}" type="pres">
      <dgm:prSet presAssocID="{3C02046B-0BE3-4CBB-9F12-EEFD0F513A5E}" presName="diagram" presStyleCnt="0">
        <dgm:presLayoutVars>
          <dgm:dir/>
          <dgm:resizeHandles val="exact"/>
        </dgm:presLayoutVars>
      </dgm:prSet>
      <dgm:spPr/>
    </dgm:pt>
    <dgm:pt modelId="{BC2C82FC-B25A-4A0A-92A3-11DFA12E3758}" type="pres">
      <dgm:prSet presAssocID="{E0AA5AEA-E157-456F-B12B-F2FEA21A5B76}" presName="node" presStyleLbl="node1" presStyleIdx="0" presStyleCnt="5" custScaleX="87786" custLinFactNeighborX="1498" custLinFactNeighborY="8355">
        <dgm:presLayoutVars>
          <dgm:bulletEnabled val="1"/>
        </dgm:presLayoutVars>
      </dgm:prSet>
      <dgm:spPr/>
    </dgm:pt>
    <dgm:pt modelId="{E0067B47-F9F3-4C62-93E7-A5E1D108631A}" type="pres">
      <dgm:prSet presAssocID="{7DD7910C-6C5A-4F01-9BB6-CE75B108FB52}" presName="sibTrans" presStyleCnt="0"/>
      <dgm:spPr/>
    </dgm:pt>
    <dgm:pt modelId="{70611FB8-B525-4251-ABE7-0ACD3CD3C257}" type="pres">
      <dgm:prSet presAssocID="{BAF473E4-D9D7-419D-A734-4DE903A685FB}" presName="node" presStyleLbl="node1" presStyleIdx="1" presStyleCnt="5" custLinFactNeighborX="8" custLinFactNeighborY="9635">
        <dgm:presLayoutVars>
          <dgm:bulletEnabled val="1"/>
        </dgm:presLayoutVars>
      </dgm:prSet>
      <dgm:spPr/>
    </dgm:pt>
    <dgm:pt modelId="{2E8E2733-628D-4E22-B0B5-DD52A8C1BD64}" type="pres">
      <dgm:prSet presAssocID="{4D9D4ADE-C3D1-4197-9D9F-296177A09EF4}" presName="sibTrans" presStyleCnt="0"/>
      <dgm:spPr/>
    </dgm:pt>
    <dgm:pt modelId="{C898A161-A599-4517-9121-4CEFC9D4E3D2}" type="pres">
      <dgm:prSet presAssocID="{43D4BF29-4088-46C4-B447-D87A5CDADCA7}" presName="node" presStyleLbl="node1" presStyleIdx="2" presStyleCnt="5" custLinFactNeighborX="-1021" custLinFactNeighborY="8655">
        <dgm:presLayoutVars>
          <dgm:bulletEnabled val="1"/>
        </dgm:presLayoutVars>
      </dgm:prSet>
      <dgm:spPr/>
    </dgm:pt>
    <dgm:pt modelId="{11D9A696-ED3A-46C1-AC01-55DEC616775D}" type="pres">
      <dgm:prSet presAssocID="{C1832E67-CC67-44E9-872B-38C0BCD7B9B1}" presName="sibTrans" presStyleCnt="0"/>
      <dgm:spPr/>
    </dgm:pt>
    <dgm:pt modelId="{8F7A5E4A-513F-404C-A8B6-F33DC39D8BD1}" type="pres">
      <dgm:prSet presAssocID="{AEDFBBA7-4D5A-487F-AC5D-10ABF92F30E4}" presName="node" presStyleLbl="node1" presStyleIdx="3" presStyleCnt="5" custScaleY="65130">
        <dgm:presLayoutVars>
          <dgm:bulletEnabled val="1"/>
        </dgm:presLayoutVars>
      </dgm:prSet>
      <dgm:spPr/>
    </dgm:pt>
    <dgm:pt modelId="{580AC411-869D-45DF-B665-D064D8F10542}" type="pres">
      <dgm:prSet presAssocID="{E554082F-9FC7-4EED-946F-18B9E1DB9FDE}" presName="sibTrans" presStyleCnt="0"/>
      <dgm:spPr/>
    </dgm:pt>
    <dgm:pt modelId="{EB66E6CF-AFC0-45CE-B9FC-7B89C278F743}" type="pres">
      <dgm:prSet presAssocID="{697A6F0C-E177-4B7D-8C53-ED09A08CA3B0}" presName="node" presStyleLbl="node1" presStyleIdx="4" presStyleCnt="5" custScaleY="65130">
        <dgm:presLayoutVars>
          <dgm:bulletEnabled val="1"/>
        </dgm:presLayoutVars>
      </dgm:prSet>
      <dgm:spPr/>
    </dgm:pt>
  </dgm:ptLst>
  <dgm:cxnLst>
    <dgm:cxn modelId="{32A0E660-5277-4FC3-85B1-7BB1C329D2C0}" type="presOf" srcId="{AEDFBBA7-4D5A-487F-AC5D-10ABF92F30E4}" destId="{8F7A5E4A-513F-404C-A8B6-F33DC39D8BD1}" srcOrd="0" destOrd="0" presId="urn:microsoft.com/office/officeart/2005/8/layout/default"/>
    <dgm:cxn modelId="{A70D4253-2C6C-4C52-8F2C-3C52BC83444C}" srcId="{3C02046B-0BE3-4CBB-9F12-EEFD0F513A5E}" destId="{AEDFBBA7-4D5A-487F-AC5D-10ABF92F30E4}" srcOrd="3" destOrd="0" parTransId="{067D8FF1-606C-46C4-95A3-B46BDD96D9E7}" sibTransId="{E554082F-9FC7-4EED-946F-18B9E1DB9FDE}"/>
    <dgm:cxn modelId="{4CF77558-F854-412F-B959-9844AD41DDBC}" type="presOf" srcId="{697A6F0C-E177-4B7D-8C53-ED09A08CA3B0}" destId="{EB66E6CF-AFC0-45CE-B9FC-7B89C278F743}" srcOrd="0" destOrd="0" presId="urn:microsoft.com/office/officeart/2005/8/layout/default"/>
    <dgm:cxn modelId="{0FBCDB89-903E-4726-8703-E94AFEEDC5AF}" srcId="{3C02046B-0BE3-4CBB-9F12-EEFD0F513A5E}" destId="{BAF473E4-D9D7-419D-A734-4DE903A685FB}" srcOrd="1" destOrd="0" parTransId="{61E2492C-8904-47A4-A43B-5BB3B9785B6F}" sibTransId="{4D9D4ADE-C3D1-4197-9D9F-296177A09EF4}"/>
    <dgm:cxn modelId="{C8BCE6BF-6F04-488E-A0D6-D1BFDC2CD17A}" type="presOf" srcId="{3C02046B-0BE3-4CBB-9F12-EEFD0F513A5E}" destId="{35444F0D-92D2-4A2A-9899-BC1D6491DA27}" srcOrd="0" destOrd="0" presId="urn:microsoft.com/office/officeart/2005/8/layout/default"/>
    <dgm:cxn modelId="{558662C0-0784-4C3E-B565-EB2561F81820}" srcId="{3C02046B-0BE3-4CBB-9F12-EEFD0F513A5E}" destId="{697A6F0C-E177-4B7D-8C53-ED09A08CA3B0}" srcOrd="4" destOrd="0" parTransId="{DE53A715-DEFD-405F-B029-7BD20E9AB99D}" sibTransId="{6DF61B8D-B427-4825-A1FE-2CBCA71BFADD}"/>
    <dgm:cxn modelId="{444AE8CC-EBEC-4713-89BB-3F1D57CD01EC}" srcId="{3C02046B-0BE3-4CBB-9F12-EEFD0F513A5E}" destId="{43D4BF29-4088-46C4-B447-D87A5CDADCA7}" srcOrd="2" destOrd="0" parTransId="{300AE223-E361-46B5-98A9-574BE015BF1F}" sibTransId="{C1832E67-CC67-44E9-872B-38C0BCD7B9B1}"/>
    <dgm:cxn modelId="{10F0FECF-3719-4DC6-B626-BC77F280CADE}" type="presOf" srcId="{43D4BF29-4088-46C4-B447-D87A5CDADCA7}" destId="{C898A161-A599-4517-9121-4CEFC9D4E3D2}" srcOrd="0" destOrd="0" presId="urn:microsoft.com/office/officeart/2005/8/layout/default"/>
    <dgm:cxn modelId="{A9B86CE2-D955-4251-989A-13A1D918DF06}" type="presOf" srcId="{E0AA5AEA-E157-456F-B12B-F2FEA21A5B76}" destId="{BC2C82FC-B25A-4A0A-92A3-11DFA12E3758}" srcOrd="0" destOrd="0" presId="urn:microsoft.com/office/officeart/2005/8/layout/default"/>
    <dgm:cxn modelId="{21916EF3-15C6-4A0A-945A-3D288D4ACEDC}" type="presOf" srcId="{BAF473E4-D9D7-419D-A734-4DE903A685FB}" destId="{70611FB8-B525-4251-ABE7-0ACD3CD3C257}" srcOrd="0" destOrd="0" presId="urn:microsoft.com/office/officeart/2005/8/layout/default"/>
    <dgm:cxn modelId="{80B8BCF3-70B3-4FD9-B3E8-6FB0195D1044}" srcId="{3C02046B-0BE3-4CBB-9F12-EEFD0F513A5E}" destId="{E0AA5AEA-E157-456F-B12B-F2FEA21A5B76}" srcOrd="0" destOrd="0" parTransId="{629EEB6B-C041-4B2E-AC7A-1CEC7A098C6D}" sibTransId="{7DD7910C-6C5A-4F01-9BB6-CE75B108FB52}"/>
    <dgm:cxn modelId="{E022DA96-F01F-4484-BEF9-BD77E6CE9C8B}" type="presParOf" srcId="{35444F0D-92D2-4A2A-9899-BC1D6491DA27}" destId="{BC2C82FC-B25A-4A0A-92A3-11DFA12E3758}" srcOrd="0" destOrd="0" presId="urn:microsoft.com/office/officeart/2005/8/layout/default"/>
    <dgm:cxn modelId="{349940B3-8AC9-4DAC-824C-EA991648961E}" type="presParOf" srcId="{35444F0D-92D2-4A2A-9899-BC1D6491DA27}" destId="{E0067B47-F9F3-4C62-93E7-A5E1D108631A}" srcOrd="1" destOrd="0" presId="urn:microsoft.com/office/officeart/2005/8/layout/default"/>
    <dgm:cxn modelId="{0F4CFE92-19D9-4DAC-9D64-46D973E49B51}" type="presParOf" srcId="{35444F0D-92D2-4A2A-9899-BC1D6491DA27}" destId="{70611FB8-B525-4251-ABE7-0ACD3CD3C257}" srcOrd="2" destOrd="0" presId="urn:microsoft.com/office/officeart/2005/8/layout/default"/>
    <dgm:cxn modelId="{B1DC902D-D88B-400C-8DCD-139A11361A88}" type="presParOf" srcId="{35444F0D-92D2-4A2A-9899-BC1D6491DA27}" destId="{2E8E2733-628D-4E22-B0B5-DD52A8C1BD64}" srcOrd="3" destOrd="0" presId="urn:microsoft.com/office/officeart/2005/8/layout/default"/>
    <dgm:cxn modelId="{E2070820-1CE9-4878-AD90-209B8329483A}" type="presParOf" srcId="{35444F0D-92D2-4A2A-9899-BC1D6491DA27}" destId="{C898A161-A599-4517-9121-4CEFC9D4E3D2}" srcOrd="4" destOrd="0" presId="urn:microsoft.com/office/officeart/2005/8/layout/default"/>
    <dgm:cxn modelId="{9CF3BCE7-5E65-4EF0-B752-5B127F7EE3C0}" type="presParOf" srcId="{35444F0D-92D2-4A2A-9899-BC1D6491DA27}" destId="{11D9A696-ED3A-46C1-AC01-55DEC616775D}" srcOrd="5" destOrd="0" presId="urn:microsoft.com/office/officeart/2005/8/layout/default"/>
    <dgm:cxn modelId="{7885842A-7E6C-4245-9BD5-00BA72CFA565}" type="presParOf" srcId="{35444F0D-92D2-4A2A-9899-BC1D6491DA27}" destId="{8F7A5E4A-513F-404C-A8B6-F33DC39D8BD1}" srcOrd="6" destOrd="0" presId="urn:microsoft.com/office/officeart/2005/8/layout/default"/>
    <dgm:cxn modelId="{CDFA351F-4E19-4F04-81D7-32AE875E1547}" type="presParOf" srcId="{35444F0D-92D2-4A2A-9899-BC1D6491DA27}" destId="{580AC411-869D-45DF-B665-D064D8F10542}" srcOrd="7" destOrd="0" presId="urn:microsoft.com/office/officeart/2005/8/layout/default"/>
    <dgm:cxn modelId="{E91F88A9-8EAC-4610-8AA4-6CD714D5D284}" type="presParOf" srcId="{35444F0D-92D2-4A2A-9899-BC1D6491DA27}" destId="{EB66E6CF-AFC0-45CE-B9FC-7B89C278F743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F8A9CC9-DB64-4CBC-923B-A09C0F49174F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20D1262-0215-4710-9949-DAA3259B4D9D}">
      <dgm:prSet custT="1"/>
      <dgm:spPr/>
      <dgm:t>
        <a:bodyPr/>
        <a:lstStyle/>
        <a:p>
          <a:r>
            <a:rPr lang="en-GB" sz="2400" dirty="0">
              <a:latin typeface="Calibri" panose="020F0502020204030204" pitchFamily="34" charset="0"/>
              <a:cs typeface="Calibri" panose="020F0502020204030204" pitchFamily="34" charset="0"/>
            </a:rPr>
            <a:t>Overall, students reported that it a useful form of feedback</a:t>
          </a:r>
          <a:endParaRPr lang="en-US" sz="2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A2593C5-ED6B-4E77-AFEB-B5A9106C0A56}" type="parTrans" cxnId="{99A4305D-65C6-406B-B225-EA96EADEAD16}">
      <dgm:prSet/>
      <dgm:spPr/>
      <dgm:t>
        <a:bodyPr/>
        <a:lstStyle/>
        <a:p>
          <a:endParaRPr lang="en-US"/>
        </a:p>
      </dgm:t>
    </dgm:pt>
    <dgm:pt modelId="{40A3D20C-F4CF-4BB1-AA7D-C3898A907AEA}" type="sibTrans" cxnId="{99A4305D-65C6-406B-B225-EA96EADEAD16}">
      <dgm:prSet/>
      <dgm:spPr/>
      <dgm:t>
        <a:bodyPr/>
        <a:lstStyle/>
        <a:p>
          <a:endParaRPr lang="en-US"/>
        </a:p>
      </dgm:t>
    </dgm:pt>
    <dgm:pt modelId="{B39D162B-FEBC-42B2-ADD3-B610A4CBF295}">
      <dgm:prSet custT="1"/>
      <dgm:spPr/>
      <dgm:t>
        <a:bodyPr/>
        <a:lstStyle/>
        <a:p>
          <a:r>
            <a:rPr lang="en-GB" sz="2400" dirty="0">
              <a:latin typeface="Calibri" panose="020F0502020204030204" pitchFamily="34" charset="0"/>
              <a:cs typeface="Calibri" panose="020F0502020204030204" pitchFamily="34" charset="0"/>
            </a:rPr>
            <a:t>Its main advantages for teachers and students appeared to be that it was </a:t>
          </a:r>
          <a:r>
            <a:rPr lang="en-GB" sz="2400" b="1" dirty="0">
              <a:latin typeface="Calibri" panose="020F0502020204030204" pitchFamily="34" charset="0"/>
              <a:cs typeface="Calibri" panose="020F0502020204030204" pitchFamily="34" charset="0"/>
            </a:rPr>
            <a:t>quite clear and helped with error recognition</a:t>
          </a:r>
          <a:endParaRPr lang="en-US" sz="2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F724095-F52E-4886-BFFB-753531D70F8D}" type="parTrans" cxnId="{80EF4403-846E-4763-BA24-08DC1E01C883}">
      <dgm:prSet/>
      <dgm:spPr/>
      <dgm:t>
        <a:bodyPr/>
        <a:lstStyle/>
        <a:p>
          <a:endParaRPr lang="en-US"/>
        </a:p>
      </dgm:t>
    </dgm:pt>
    <dgm:pt modelId="{F3DA0D27-5088-4E78-AC0E-F1D271C5E537}" type="sibTrans" cxnId="{80EF4403-846E-4763-BA24-08DC1E01C883}">
      <dgm:prSet/>
      <dgm:spPr/>
      <dgm:t>
        <a:bodyPr/>
        <a:lstStyle/>
        <a:p>
          <a:endParaRPr lang="en-US"/>
        </a:p>
      </dgm:t>
    </dgm:pt>
    <dgm:pt modelId="{A30BAA18-8528-4CD9-8C96-0994B71DE700}">
      <dgm:prSet custT="1"/>
      <dgm:spPr/>
      <dgm:t>
        <a:bodyPr/>
        <a:lstStyle/>
        <a:p>
          <a:r>
            <a:rPr lang="en-GB" sz="2400" dirty="0">
              <a:latin typeface="Calibri" panose="020F0502020204030204" pitchFamily="34" charset="0"/>
              <a:cs typeface="Calibri" panose="020F0502020204030204" pitchFamily="34" charset="0"/>
            </a:rPr>
            <a:t>Its disadvantages included that it may </a:t>
          </a:r>
          <a:r>
            <a:rPr lang="en-GB" sz="2400" b="1" dirty="0">
              <a:latin typeface="Calibri" panose="020F0502020204030204" pitchFamily="34" charset="0"/>
              <a:cs typeface="Calibri" panose="020F0502020204030204" pitchFamily="34" charset="0"/>
            </a:rPr>
            <a:t>present problems with specific types of students (more guidance and research needed) </a:t>
          </a:r>
          <a:r>
            <a:rPr lang="en-GB" sz="2400" dirty="0">
              <a:latin typeface="Calibri" panose="020F0502020204030204" pitchFamily="34" charset="0"/>
              <a:cs typeface="Calibri" panose="020F0502020204030204" pitchFamily="34" charset="0"/>
            </a:rPr>
            <a:t>and </a:t>
          </a:r>
          <a:r>
            <a:rPr lang="en-GB" sz="2400" b="1" dirty="0">
              <a:latin typeface="Calibri" panose="020F0502020204030204" pitchFamily="34" charset="0"/>
              <a:cs typeface="Calibri" panose="020F0502020204030204" pitchFamily="34" charset="0"/>
            </a:rPr>
            <a:t>loss in distinction of importance between categories</a:t>
          </a:r>
          <a:endParaRPr lang="en-US" sz="2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AF35D15-F1BA-452D-943E-3ECFB9C880E7}" type="parTrans" cxnId="{B44B0AA0-BC33-402E-A898-2B9D063D8478}">
      <dgm:prSet/>
      <dgm:spPr/>
      <dgm:t>
        <a:bodyPr/>
        <a:lstStyle/>
        <a:p>
          <a:endParaRPr lang="en-US"/>
        </a:p>
      </dgm:t>
    </dgm:pt>
    <dgm:pt modelId="{FD083A06-EE85-41DA-9BFC-130CF62B4281}" type="sibTrans" cxnId="{B44B0AA0-BC33-402E-A898-2B9D063D8478}">
      <dgm:prSet/>
      <dgm:spPr/>
      <dgm:t>
        <a:bodyPr/>
        <a:lstStyle/>
        <a:p>
          <a:endParaRPr lang="en-US"/>
        </a:p>
      </dgm:t>
    </dgm:pt>
    <dgm:pt modelId="{FE1AE006-CB77-41DF-ACE2-E75911005563}" type="pres">
      <dgm:prSet presAssocID="{FF8A9CC9-DB64-4CBC-923B-A09C0F49174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63904F0-9D2F-4B5C-95EC-676D7D102D79}" type="pres">
      <dgm:prSet presAssocID="{020D1262-0215-4710-9949-DAA3259B4D9D}" presName="hierRoot1" presStyleCnt="0"/>
      <dgm:spPr/>
    </dgm:pt>
    <dgm:pt modelId="{DF41A3BA-B05A-4F77-B4AD-148E2F9425E9}" type="pres">
      <dgm:prSet presAssocID="{020D1262-0215-4710-9949-DAA3259B4D9D}" presName="composite" presStyleCnt="0"/>
      <dgm:spPr/>
    </dgm:pt>
    <dgm:pt modelId="{DD981FDD-456B-451D-AF46-31B2207657AA}" type="pres">
      <dgm:prSet presAssocID="{020D1262-0215-4710-9949-DAA3259B4D9D}" presName="background" presStyleLbl="node0" presStyleIdx="0" presStyleCnt="3"/>
      <dgm:spPr>
        <a:solidFill>
          <a:schemeClr val="accent3">
            <a:lumMod val="60000"/>
            <a:lumOff val="40000"/>
          </a:schemeClr>
        </a:solidFill>
      </dgm:spPr>
    </dgm:pt>
    <dgm:pt modelId="{295FCB7A-6119-4BF2-820D-BF900785A4B0}" type="pres">
      <dgm:prSet presAssocID="{020D1262-0215-4710-9949-DAA3259B4D9D}" presName="text" presStyleLbl="fgAcc0" presStyleIdx="0" presStyleCnt="3" custScaleY="181066">
        <dgm:presLayoutVars>
          <dgm:chPref val="3"/>
        </dgm:presLayoutVars>
      </dgm:prSet>
      <dgm:spPr/>
    </dgm:pt>
    <dgm:pt modelId="{C25E145B-96BE-4260-B92D-8A52F5978540}" type="pres">
      <dgm:prSet presAssocID="{020D1262-0215-4710-9949-DAA3259B4D9D}" presName="hierChild2" presStyleCnt="0"/>
      <dgm:spPr/>
    </dgm:pt>
    <dgm:pt modelId="{1E4C38D0-BC1D-4AE4-8D29-3D322DEF57F2}" type="pres">
      <dgm:prSet presAssocID="{B39D162B-FEBC-42B2-ADD3-B610A4CBF295}" presName="hierRoot1" presStyleCnt="0"/>
      <dgm:spPr/>
    </dgm:pt>
    <dgm:pt modelId="{63FC363F-F944-453D-8974-89108DFD4105}" type="pres">
      <dgm:prSet presAssocID="{B39D162B-FEBC-42B2-ADD3-B610A4CBF295}" presName="composite" presStyleCnt="0"/>
      <dgm:spPr/>
    </dgm:pt>
    <dgm:pt modelId="{52B5FF6C-7841-4D04-B8AF-9512485601B6}" type="pres">
      <dgm:prSet presAssocID="{B39D162B-FEBC-42B2-ADD3-B610A4CBF295}" presName="background" presStyleLbl="node0" presStyleIdx="1" presStyleCnt="3"/>
      <dgm:spPr>
        <a:solidFill>
          <a:schemeClr val="accent3">
            <a:lumMod val="60000"/>
            <a:lumOff val="40000"/>
          </a:schemeClr>
        </a:solidFill>
      </dgm:spPr>
    </dgm:pt>
    <dgm:pt modelId="{1727A936-F65A-4B89-9C7C-23B0D5D327AE}" type="pres">
      <dgm:prSet presAssocID="{B39D162B-FEBC-42B2-ADD3-B610A4CBF295}" presName="text" presStyleLbl="fgAcc0" presStyleIdx="1" presStyleCnt="3" custScaleX="167256" custScaleY="180621">
        <dgm:presLayoutVars>
          <dgm:chPref val="3"/>
        </dgm:presLayoutVars>
      </dgm:prSet>
      <dgm:spPr/>
    </dgm:pt>
    <dgm:pt modelId="{8DB2B5A7-24EA-49F7-9873-73768C38580E}" type="pres">
      <dgm:prSet presAssocID="{B39D162B-FEBC-42B2-ADD3-B610A4CBF295}" presName="hierChild2" presStyleCnt="0"/>
      <dgm:spPr/>
    </dgm:pt>
    <dgm:pt modelId="{9742E805-FCED-41BF-9E3E-234F670FDB5F}" type="pres">
      <dgm:prSet presAssocID="{A30BAA18-8528-4CD9-8C96-0994B71DE700}" presName="hierRoot1" presStyleCnt="0"/>
      <dgm:spPr/>
    </dgm:pt>
    <dgm:pt modelId="{DA6EB12D-01BF-4571-A1A6-7CC6E3EEF74D}" type="pres">
      <dgm:prSet presAssocID="{A30BAA18-8528-4CD9-8C96-0994B71DE700}" presName="composite" presStyleCnt="0"/>
      <dgm:spPr/>
    </dgm:pt>
    <dgm:pt modelId="{EF1A1388-A433-4D1D-AF99-4B63CD4A5DA9}" type="pres">
      <dgm:prSet presAssocID="{A30BAA18-8528-4CD9-8C96-0994B71DE700}" presName="background" presStyleLbl="node0" presStyleIdx="2" presStyleCnt="3"/>
      <dgm:spPr>
        <a:solidFill>
          <a:schemeClr val="accent3">
            <a:lumMod val="60000"/>
            <a:lumOff val="40000"/>
          </a:schemeClr>
        </a:solidFill>
      </dgm:spPr>
    </dgm:pt>
    <dgm:pt modelId="{2940E9C2-2D81-4561-B866-CD06C8F7D5F9}" type="pres">
      <dgm:prSet presAssocID="{A30BAA18-8528-4CD9-8C96-0994B71DE700}" presName="text" presStyleLbl="fgAcc0" presStyleIdx="2" presStyleCnt="3" custScaleX="200429" custScaleY="230929">
        <dgm:presLayoutVars>
          <dgm:chPref val="3"/>
        </dgm:presLayoutVars>
      </dgm:prSet>
      <dgm:spPr/>
    </dgm:pt>
    <dgm:pt modelId="{A713661E-6B56-4974-A42B-F5A51AD1C360}" type="pres">
      <dgm:prSet presAssocID="{A30BAA18-8528-4CD9-8C96-0994B71DE700}" presName="hierChild2" presStyleCnt="0"/>
      <dgm:spPr/>
    </dgm:pt>
  </dgm:ptLst>
  <dgm:cxnLst>
    <dgm:cxn modelId="{80EF4403-846E-4763-BA24-08DC1E01C883}" srcId="{FF8A9CC9-DB64-4CBC-923B-A09C0F49174F}" destId="{B39D162B-FEBC-42B2-ADD3-B610A4CBF295}" srcOrd="1" destOrd="0" parTransId="{EF724095-F52E-4886-BFFB-753531D70F8D}" sibTransId="{F3DA0D27-5088-4E78-AC0E-F1D271C5E537}"/>
    <dgm:cxn modelId="{1D7E3B3D-4B5A-4867-B7E9-1FA9A78CA3B7}" type="presOf" srcId="{B39D162B-FEBC-42B2-ADD3-B610A4CBF295}" destId="{1727A936-F65A-4B89-9C7C-23B0D5D327AE}" srcOrd="0" destOrd="0" presId="urn:microsoft.com/office/officeart/2005/8/layout/hierarchy1"/>
    <dgm:cxn modelId="{99A4305D-65C6-406B-B225-EA96EADEAD16}" srcId="{FF8A9CC9-DB64-4CBC-923B-A09C0F49174F}" destId="{020D1262-0215-4710-9949-DAA3259B4D9D}" srcOrd="0" destOrd="0" parTransId="{EA2593C5-ED6B-4E77-AFEB-B5A9106C0A56}" sibTransId="{40A3D20C-F4CF-4BB1-AA7D-C3898A907AEA}"/>
    <dgm:cxn modelId="{7D4A184B-7257-429B-B3FA-591B4FD15EC5}" type="presOf" srcId="{020D1262-0215-4710-9949-DAA3259B4D9D}" destId="{295FCB7A-6119-4BF2-820D-BF900785A4B0}" srcOrd="0" destOrd="0" presId="urn:microsoft.com/office/officeart/2005/8/layout/hierarchy1"/>
    <dgm:cxn modelId="{B44B0AA0-BC33-402E-A898-2B9D063D8478}" srcId="{FF8A9CC9-DB64-4CBC-923B-A09C0F49174F}" destId="{A30BAA18-8528-4CD9-8C96-0994B71DE700}" srcOrd="2" destOrd="0" parTransId="{1AF35D15-F1BA-452D-943E-3ECFB9C880E7}" sibTransId="{FD083A06-EE85-41DA-9BFC-130CF62B4281}"/>
    <dgm:cxn modelId="{627F16CA-3E7A-4C30-BCDB-D10DC8CDA42F}" type="presOf" srcId="{A30BAA18-8528-4CD9-8C96-0994B71DE700}" destId="{2940E9C2-2D81-4561-B866-CD06C8F7D5F9}" srcOrd="0" destOrd="0" presId="urn:microsoft.com/office/officeart/2005/8/layout/hierarchy1"/>
    <dgm:cxn modelId="{EEBFD7D8-EDE5-49B9-8D83-C4204E9028B1}" type="presOf" srcId="{FF8A9CC9-DB64-4CBC-923B-A09C0F49174F}" destId="{FE1AE006-CB77-41DF-ACE2-E75911005563}" srcOrd="0" destOrd="0" presId="urn:microsoft.com/office/officeart/2005/8/layout/hierarchy1"/>
    <dgm:cxn modelId="{71BE4A1F-DAC1-4713-9720-8D72CD240F1D}" type="presParOf" srcId="{FE1AE006-CB77-41DF-ACE2-E75911005563}" destId="{E63904F0-9D2F-4B5C-95EC-676D7D102D79}" srcOrd="0" destOrd="0" presId="urn:microsoft.com/office/officeart/2005/8/layout/hierarchy1"/>
    <dgm:cxn modelId="{D56BF886-C91E-4DE0-9400-DD6525FEBE24}" type="presParOf" srcId="{E63904F0-9D2F-4B5C-95EC-676D7D102D79}" destId="{DF41A3BA-B05A-4F77-B4AD-148E2F9425E9}" srcOrd="0" destOrd="0" presId="urn:microsoft.com/office/officeart/2005/8/layout/hierarchy1"/>
    <dgm:cxn modelId="{00EBBA80-DA55-46D7-9BAE-DF1E336E5F6D}" type="presParOf" srcId="{DF41A3BA-B05A-4F77-B4AD-148E2F9425E9}" destId="{DD981FDD-456B-451D-AF46-31B2207657AA}" srcOrd="0" destOrd="0" presId="urn:microsoft.com/office/officeart/2005/8/layout/hierarchy1"/>
    <dgm:cxn modelId="{BD1338C3-CB91-46B9-BFDB-74C6F089E02B}" type="presParOf" srcId="{DF41A3BA-B05A-4F77-B4AD-148E2F9425E9}" destId="{295FCB7A-6119-4BF2-820D-BF900785A4B0}" srcOrd="1" destOrd="0" presId="urn:microsoft.com/office/officeart/2005/8/layout/hierarchy1"/>
    <dgm:cxn modelId="{4B46F1B1-004E-496E-8731-824CF735A452}" type="presParOf" srcId="{E63904F0-9D2F-4B5C-95EC-676D7D102D79}" destId="{C25E145B-96BE-4260-B92D-8A52F5978540}" srcOrd="1" destOrd="0" presId="urn:microsoft.com/office/officeart/2005/8/layout/hierarchy1"/>
    <dgm:cxn modelId="{4F487677-4C05-4993-A6E3-FCEB73D7175A}" type="presParOf" srcId="{FE1AE006-CB77-41DF-ACE2-E75911005563}" destId="{1E4C38D0-BC1D-4AE4-8D29-3D322DEF57F2}" srcOrd="1" destOrd="0" presId="urn:microsoft.com/office/officeart/2005/8/layout/hierarchy1"/>
    <dgm:cxn modelId="{C2DC7CE5-4BC2-4EA4-902C-923651EF0715}" type="presParOf" srcId="{1E4C38D0-BC1D-4AE4-8D29-3D322DEF57F2}" destId="{63FC363F-F944-453D-8974-89108DFD4105}" srcOrd="0" destOrd="0" presId="urn:microsoft.com/office/officeart/2005/8/layout/hierarchy1"/>
    <dgm:cxn modelId="{18D1AFBB-7BB8-4C97-9B89-039DBFBA0D6D}" type="presParOf" srcId="{63FC363F-F944-453D-8974-89108DFD4105}" destId="{52B5FF6C-7841-4D04-B8AF-9512485601B6}" srcOrd="0" destOrd="0" presId="urn:microsoft.com/office/officeart/2005/8/layout/hierarchy1"/>
    <dgm:cxn modelId="{448D7710-7505-402A-96AF-6DC62C36625A}" type="presParOf" srcId="{63FC363F-F944-453D-8974-89108DFD4105}" destId="{1727A936-F65A-4B89-9C7C-23B0D5D327AE}" srcOrd="1" destOrd="0" presId="urn:microsoft.com/office/officeart/2005/8/layout/hierarchy1"/>
    <dgm:cxn modelId="{B70A2BB0-2B4F-4562-87A1-440DFCD8093B}" type="presParOf" srcId="{1E4C38D0-BC1D-4AE4-8D29-3D322DEF57F2}" destId="{8DB2B5A7-24EA-49F7-9873-73768C38580E}" srcOrd="1" destOrd="0" presId="urn:microsoft.com/office/officeart/2005/8/layout/hierarchy1"/>
    <dgm:cxn modelId="{B054660A-AFE7-4F9A-9603-7FDA40D73BE9}" type="presParOf" srcId="{FE1AE006-CB77-41DF-ACE2-E75911005563}" destId="{9742E805-FCED-41BF-9E3E-234F670FDB5F}" srcOrd="2" destOrd="0" presId="urn:microsoft.com/office/officeart/2005/8/layout/hierarchy1"/>
    <dgm:cxn modelId="{31A34B69-AA86-41A5-8D7A-A78D2A66EDE8}" type="presParOf" srcId="{9742E805-FCED-41BF-9E3E-234F670FDB5F}" destId="{DA6EB12D-01BF-4571-A1A6-7CC6E3EEF74D}" srcOrd="0" destOrd="0" presId="urn:microsoft.com/office/officeart/2005/8/layout/hierarchy1"/>
    <dgm:cxn modelId="{A3B9E340-4A21-4413-BBE4-56062881FB19}" type="presParOf" srcId="{DA6EB12D-01BF-4571-A1A6-7CC6E3EEF74D}" destId="{EF1A1388-A433-4D1D-AF99-4B63CD4A5DA9}" srcOrd="0" destOrd="0" presId="urn:microsoft.com/office/officeart/2005/8/layout/hierarchy1"/>
    <dgm:cxn modelId="{6C295BFF-0779-4A5F-9D40-6CA4B93B9C78}" type="presParOf" srcId="{DA6EB12D-01BF-4571-A1A6-7CC6E3EEF74D}" destId="{2940E9C2-2D81-4561-B866-CD06C8F7D5F9}" srcOrd="1" destOrd="0" presId="urn:microsoft.com/office/officeart/2005/8/layout/hierarchy1"/>
    <dgm:cxn modelId="{764BA183-54CA-4A69-82D1-0AF4C4745384}" type="presParOf" srcId="{9742E805-FCED-41BF-9E3E-234F670FDB5F}" destId="{A713661E-6B56-4974-A42B-F5A51AD1C36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296C62-8082-4F1E-8567-4498E971074D}">
      <dsp:nvSpPr>
        <dsp:cNvPr id="0" name=""/>
        <dsp:cNvSpPr/>
      </dsp:nvSpPr>
      <dsp:spPr>
        <a:xfrm>
          <a:off x="185554" y="392945"/>
          <a:ext cx="800131" cy="80013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2C610C-F37E-448C-B0A6-0541A02B276D}">
      <dsp:nvSpPr>
        <dsp:cNvPr id="0" name=""/>
        <dsp:cNvSpPr/>
      </dsp:nvSpPr>
      <dsp:spPr>
        <a:xfrm>
          <a:off x="353582" y="560972"/>
          <a:ext cx="464076" cy="46407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8BC546-DA23-483B-9D03-85A588A3819A}">
      <dsp:nvSpPr>
        <dsp:cNvPr id="0" name=""/>
        <dsp:cNvSpPr/>
      </dsp:nvSpPr>
      <dsp:spPr>
        <a:xfrm>
          <a:off x="1206839" y="482399"/>
          <a:ext cx="1886024" cy="8001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Rationale and Context</a:t>
          </a:r>
          <a:endParaRPr lang="en-US" sz="2400" kern="1200" dirty="0"/>
        </a:p>
      </dsp:txBody>
      <dsp:txXfrm>
        <a:off x="1206839" y="482399"/>
        <a:ext cx="1886024" cy="800131"/>
      </dsp:txXfrm>
    </dsp:sp>
    <dsp:sp modelId="{318E2831-6985-480C-ABCE-8634EA681D64}">
      <dsp:nvSpPr>
        <dsp:cNvPr id="0" name=""/>
        <dsp:cNvSpPr/>
      </dsp:nvSpPr>
      <dsp:spPr>
        <a:xfrm>
          <a:off x="3371792" y="392945"/>
          <a:ext cx="800131" cy="80013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DD73A2-5F67-457D-8856-D6B80FA49FBA}">
      <dsp:nvSpPr>
        <dsp:cNvPr id="0" name=""/>
        <dsp:cNvSpPr/>
      </dsp:nvSpPr>
      <dsp:spPr>
        <a:xfrm>
          <a:off x="3539819" y="560972"/>
          <a:ext cx="464076" cy="46407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347DD6-D8D8-49B8-B392-1442DDBA7554}">
      <dsp:nvSpPr>
        <dsp:cNvPr id="0" name=""/>
        <dsp:cNvSpPr/>
      </dsp:nvSpPr>
      <dsp:spPr>
        <a:xfrm>
          <a:off x="4343380" y="392945"/>
          <a:ext cx="1886024" cy="8001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Methodology </a:t>
          </a:r>
          <a:endParaRPr lang="en-US" sz="2400" kern="1200"/>
        </a:p>
      </dsp:txBody>
      <dsp:txXfrm>
        <a:off x="4343380" y="392945"/>
        <a:ext cx="1886024" cy="800131"/>
      </dsp:txXfrm>
    </dsp:sp>
    <dsp:sp modelId="{C63E0CC6-72F9-4C98-83F4-43E40C9946AF}">
      <dsp:nvSpPr>
        <dsp:cNvPr id="0" name=""/>
        <dsp:cNvSpPr/>
      </dsp:nvSpPr>
      <dsp:spPr>
        <a:xfrm>
          <a:off x="6558030" y="392945"/>
          <a:ext cx="800131" cy="80013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70DEB7-9E32-4648-848E-9337452FF3C2}">
      <dsp:nvSpPr>
        <dsp:cNvPr id="0" name=""/>
        <dsp:cNvSpPr/>
      </dsp:nvSpPr>
      <dsp:spPr>
        <a:xfrm>
          <a:off x="6726057" y="560972"/>
          <a:ext cx="464076" cy="46407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822250-012C-4EA0-8437-7BB331DC5324}">
      <dsp:nvSpPr>
        <dsp:cNvPr id="0" name=""/>
        <dsp:cNvSpPr/>
      </dsp:nvSpPr>
      <dsp:spPr>
        <a:xfrm>
          <a:off x="7529618" y="392945"/>
          <a:ext cx="1886024" cy="8001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Findings</a:t>
          </a:r>
          <a:endParaRPr lang="en-US" sz="2400" kern="1200" dirty="0"/>
        </a:p>
      </dsp:txBody>
      <dsp:txXfrm>
        <a:off x="7529618" y="392945"/>
        <a:ext cx="1886024" cy="800131"/>
      </dsp:txXfrm>
    </dsp:sp>
    <dsp:sp modelId="{63768962-2645-47A2-AD39-0A89B812E875}">
      <dsp:nvSpPr>
        <dsp:cNvPr id="0" name=""/>
        <dsp:cNvSpPr/>
      </dsp:nvSpPr>
      <dsp:spPr>
        <a:xfrm>
          <a:off x="185554" y="1681806"/>
          <a:ext cx="800131" cy="80013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36F659-A68C-4634-BC61-389AD58000BD}">
      <dsp:nvSpPr>
        <dsp:cNvPr id="0" name=""/>
        <dsp:cNvSpPr/>
      </dsp:nvSpPr>
      <dsp:spPr>
        <a:xfrm>
          <a:off x="353582" y="1849834"/>
          <a:ext cx="464076" cy="46407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D0BD55-08ED-46A7-9B80-C8659620E1B0}">
      <dsp:nvSpPr>
        <dsp:cNvPr id="0" name=""/>
        <dsp:cNvSpPr/>
      </dsp:nvSpPr>
      <dsp:spPr>
        <a:xfrm>
          <a:off x="1157142" y="1681806"/>
          <a:ext cx="1886024" cy="8001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Conclusions</a:t>
          </a:r>
          <a:endParaRPr lang="en-US" sz="2400" kern="1200"/>
        </a:p>
      </dsp:txBody>
      <dsp:txXfrm>
        <a:off x="1157142" y="1681806"/>
        <a:ext cx="1886024" cy="800131"/>
      </dsp:txXfrm>
    </dsp:sp>
    <dsp:sp modelId="{C8AAC4C8-5568-4F28-98E6-E65A4EC1783C}">
      <dsp:nvSpPr>
        <dsp:cNvPr id="0" name=""/>
        <dsp:cNvSpPr/>
      </dsp:nvSpPr>
      <dsp:spPr>
        <a:xfrm>
          <a:off x="3371792" y="1681806"/>
          <a:ext cx="800131" cy="80013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F76EBF-B5EE-41E7-AD2D-BF9EE93A9711}">
      <dsp:nvSpPr>
        <dsp:cNvPr id="0" name=""/>
        <dsp:cNvSpPr/>
      </dsp:nvSpPr>
      <dsp:spPr>
        <a:xfrm>
          <a:off x="3539819" y="1849834"/>
          <a:ext cx="464076" cy="46407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4AE73A-91EB-4A30-A81B-BBD63F613045}">
      <dsp:nvSpPr>
        <dsp:cNvPr id="0" name=""/>
        <dsp:cNvSpPr/>
      </dsp:nvSpPr>
      <dsp:spPr>
        <a:xfrm>
          <a:off x="4343380" y="1681806"/>
          <a:ext cx="1886024" cy="8001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Limitations</a:t>
          </a:r>
          <a:endParaRPr lang="en-US" sz="2400" kern="1200"/>
        </a:p>
      </dsp:txBody>
      <dsp:txXfrm>
        <a:off x="4343380" y="1681806"/>
        <a:ext cx="1886024" cy="800131"/>
      </dsp:txXfrm>
    </dsp:sp>
    <dsp:sp modelId="{750596F4-B148-4828-90C9-6CC42D298EC7}">
      <dsp:nvSpPr>
        <dsp:cNvPr id="0" name=""/>
        <dsp:cNvSpPr/>
      </dsp:nvSpPr>
      <dsp:spPr>
        <a:xfrm>
          <a:off x="6558030" y="1681806"/>
          <a:ext cx="800131" cy="80013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34AD04-5DE7-4AA4-8700-EFD53046F649}">
      <dsp:nvSpPr>
        <dsp:cNvPr id="0" name=""/>
        <dsp:cNvSpPr/>
      </dsp:nvSpPr>
      <dsp:spPr>
        <a:xfrm>
          <a:off x="6726057" y="1849834"/>
          <a:ext cx="464076" cy="464076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976396-0D65-4105-8FA1-490540797658}">
      <dsp:nvSpPr>
        <dsp:cNvPr id="0" name=""/>
        <dsp:cNvSpPr/>
      </dsp:nvSpPr>
      <dsp:spPr>
        <a:xfrm>
          <a:off x="7529618" y="1681806"/>
          <a:ext cx="1886024" cy="8001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References</a:t>
          </a:r>
          <a:endParaRPr lang="en-US" sz="2400" kern="1200"/>
        </a:p>
      </dsp:txBody>
      <dsp:txXfrm>
        <a:off x="7529618" y="1681806"/>
        <a:ext cx="1886024" cy="80013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73C7D2-E116-490E-8CEB-C9F2212F69E5}">
      <dsp:nvSpPr>
        <dsp:cNvPr id="0" name=""/>
        <dsp:cNvSpPr/>
      </dsp:nvSpPr>
      <dsp:spPr>
        <a:xfrm>
          <a:off x="4650579" y="1535221"/>
          <a:ext cx="3300411" cy="7853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5191"/>
              </a:lnTo>
              <a:lnTo>
                <a:pt x="3300411" y="535191"/>
              </a:lnTo>
              <a:lnTo>
                <a:pt x="3300411" y="78534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DAD13A-446F-40AA-9AC2-F832A25AD387}">
      <dsp:nvSpPr>
        <dsp:cNvPr id="0" name=""/>
        <dsp:cNvSpPr/>
      </dsp:nvSpPr>
      <dsp:spPr>
        <a:xfrm>
          <a:off x="4604859" y="1535221"/>
          <a:ext cx="91440" cy="78534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8534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71A5B2-444A-43C6-AC0A-E3C0AF28A7C8}">
      <dsp:nvSpPr>
        <dsp:cNvPr id="0" name=""/>
        <dsp:cNvSpPr/>
      </dsp:nvSpPr>
      <dsp:spPr>
        <a:xfrm>
          <a:off x="1350168" y="1535221"/>
          <a:ext cx="3300411" cy="785347"/>
        </a:xfrm>
        <a:custGeom>
          <a:avLst/>
          <a:gdLst/>
          <a:ahLst/>
          <a:cxnLst/>
          <a:rect l="0" t="0" r="0" b="0"/>
          <a:pathLst>
            <a:path>
              <a:moveTo>
                <a:pt x="3300411" y="0"/>
              </a:moveTo>
              <a:lnTo>
                <a:pt x="3300411" y="535191"/>
              </a:lnTo>
              <a:lnTo>
                <a:pt x="0" y="535191"/>
              </a:lnTo>
              <a:lnTo>
                <a:pt x="0" y="78534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B2C6F0-0A01-4EAD-BC37-BCD499FB3044}">
      <dsp:nvSpPr>
        <dsp:cNvPr id="0" name=""/>
        <dsp:cNvSpPr/>
      </dsp:nvSpPr>
      <dsp:spPr>
        <a:xfrm>
          <a:off x="2039745" y="102595"/>
          <a:ext cx="5221667" cy="1432626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BA925E-E75B-416D-B119-3AFEFCBB5FC2}">
      <dsp:nvSpPr>
        <dsp:cNvPr id="0" name=""/>
        <dsp:cNvSpPr/>
      </dsp:nvSpPr>
      <dsp:spPr>
        <a:xfrm>
          <a:off x="2339782" y="387630"/>
          <a:ext cx="5221667" cy="14326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Calibri" panose="020F0502020204030204" pitchFamily="34" charset="0"/>
              <a:cs typeface="Calibri" panose="020F0502020204030204" pitchFamily="34" charset="0"/>
            </a:rPr>
            <a:t>If this form of feedback is used, discussion with students prior to its use is recommended so that:</a:t>
          </a:r>
          <a:endParaRPr lang="en-US" sz="28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381742" y="429590"/>
        <a:ext cx="5137747" cy="1348706"/>
      </dsp:txXfrm>
    </dsp:sp>
    <dsp:sp modelId="{9C325264-C6A8-43DE-940F-AB3CBE1AE25D}">
      <dsp:nvSpPr>
        <dsp:cNvPr id="0" name=""/>
        <dsp:cNvSpPr/>
      </dsp:nvSpPr>
      <dsp:spPr>
        <a:xfrm>
          <a:off x="0" y="2320568"/>
          <a:ext cx="2700336" cy="1714713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5BD775-0213-42A2-9A9D-1EAF03D952E1}">
      <dsp:nvSpPr>
        <dsp:cNvPr id="0" name=""/>
        <dsp:cNvSpPr/>
      </dsp:nvSpPr>
      <dsp:spPr>
        <a:xfrm>
          <a:off x="300037" y="2605604"/>
          <a:ext cx="2700336" cy="17147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Calibri" panose="020F0502020204030204" pitchFamily="34" charset="0"/>
              <a:cs typeface="Calibri" panose="020F0502020204030204" pitchFamily="34" charset="0"/>
            </a:rPr>
            <a:t>it is suitable for learners’ accessibility needs</a:t>
          </a:r>
          <a:endParaRPr lang="en-US" sz="2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50259" y="2655826"/>
        <a:ext cx="2599892" cy="1614269"/>
      </dsp:txXfrm>
    </dsp:sp>
    <dsp:sp modelId="{8391CF6E-84AD-4E62-8363-568777620785}">
      <dsp:nvSpPr>
        <dsp:cNvPr id="0" name=""/>
        <dsp:cNvSpPr/>
      </dsp:nvSpPr>
      <dsp:spPr>
        <a:xfrm>
          <a:off x="3300411" y="2320568"/>
          <a:ext cx="2700336" cy="1714713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B47C49-7E3C-4ADD-948C-81FBECACD08C}">
      <dsp:nvSpPr>
        <dsp:cNvPr id="0" name=""/>
        <dsp:cNvSpPr/>
      </dsp:nvSpPr>
      <dsp:spPr>
        <a:xfrm>
          <a:off x="3600448" y="2605604"/>
          <a:ext cx="2700336" cy="17147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Calibri" panose="020F0502020204030204" pitchFamily="34" charset="0"/>
              <a:cs typeface="Calibri" panose="020F0502020204030204" pitchFamily="34" charset="0"/>
            </a:rPr>
            <a:t>the marking criteria’s categories are clear as well as their importance</a:t>
          </a:r>
          <a:endParaRPr lang="en-US" sz="2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650670" y="2655826"/>
        <a:ext cx="2599892" cy="1614269"/>
      </dsp:txXfrm>
    </dsp:sp>
    <dsp:sp modelId="{333F7CD7-B193-42B9-B9C9-F1065276A878}">
      <dsp:nvSpPr>
        <dsp:cNvPr id="0" name=""/>
        <dsp:cNvSpPr/>
      </dsp:nvSpPr>
      <dsp:spPr>
        <a:xfrm>
          <a:off x="6600822" y="2320568"/>
          <a:ext cx="2700336" cy="1714713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B5EEDA-EEC8-4C75-88CD-5BE034F255EF}">
      <dsp:nvSpPr>
        <dsp:cNvPr id="0" name=""/>
        <dsp:cNvSpPr/>
      </dsp:nvSpPr>
      <dsp:spPr>
        <a:xfrm>
          <a:off x="6900859" y="2605604"/>
          <a:ext cx="2700336" cy="17147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Calibri" panose="020F0502020204030204" pitchFamily="34" charset="0"/>
              <a:cs typeface="Calibri" panose="020F0502020204030204" pitchFamily="34" charset="0"/>
            </a:rPr>
            <a:t>ideally used alongside a holistic comment</a:t>
          </a:r>
          <a:endParaRPr lang="en-US" sz="2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6951081" y="2655826"/>
        <a:ext cx="2599892" cy="161426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E9EB5B-FA4E-49BA-BD33-A3F2D0B35DB7}">
      <dsp:nvSpPr>
        <dsp:cNvPr id="0" name=""/>
        <dsp:cNvSpPr/>
      </dsp:nvSpPr>
      <dsp:spPr>
        <a:xfrm>
          <a:off x="1119" y="417983"/>
          <a:ext cx="2075519" cy="1800235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AF5F6C-4C71-46D2-A619-E8346506D87D}">
      <dsp:nvSpPr>
        <dsp:cNvPr id="0" name=""/>
        <dsp:cNvSpPr/>
      </dsp:nvSpPr>
      <dsp:spPr>
        <a:xfrm>
          <a:off x="222397" y="628197"/>
          <a:ext cx="2075519" cy="18002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Calibri" panose="020F0502020204030204" pitchFamily="34" charset="0"/>
              <a:cs typeface="Calibri" panose="020F0502020204030204" pitchFamily="34" charset="0"/>
            </a:rPr>
            <a:t>I was the only teacher involved in the research</a:t>
          </a:r>
          <a:endParaRPr lang="en-US" sz="2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75124" y="680924"/>
        <a:ext cx="1970065" cy="1694781"/>
      </dsp:txXfrm>
    </dsp:sp>
    <dsp:sp modelId="{44454BBD-698E-4079-A5D2-8AD37F645A77}">
      <dsp:nvSpPr>
        <dsp:cNvPr id="0" name=""/>
        <dsp:cNvSpPr/>
      </dsp:nvSpPr>
      <dsp:spPr>
        <a:xfrm>
          <a:off x="2519194" y="417983"/>
          <a:ext cx="1991498" cy="1828702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D16D08-AD58-49AF-835E-49727B570A77}">
      <dsp:nvSpPr>
        <dsp:cNvPr id="0" name=""/>
        <dsp:cNvSpPr/>
      </dsp:nvSpPr>
      <dsp:spPr>
        <a:xfrm>
          <a:off x="2740472" y="628197"/>
          <a:ext cx="1991498" cy="18287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Calibri" panose="020F0502020204030204" pitchFamily="34" charset="0"/>
              <a:cs typeface="Calibri" panose="020F0502020204030204" pitchFamily="34" charset="0"/>
            </a:rPr>
            <a:t>The researcher the same person as the marker</a:t>
          </a:r>
          <a:endParaRPr lang="en-US" sz="2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794033" y="681758"/>
        <a:ext cx="1884376" cy="1721580"/>
      </dsp:txXfrm>
    </dsp:sp>
    <dsp:sp modelId="{9D502AC1-065B-4E4A-A14D-625E0651FDCD}">
      <dsp:nvSpPr>
        <dsp:cNvPr id="0" name=""/>
        <dsp:cNvSpPr/>
      </dsp:nvSpPr>
      <dsp:spPr>
        <a:xfrm>
          <a:off x="4953247" y="417983"/>
          <a:ext cx="1991498" cy="1781747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06269B-EB08-4AAF-901F-0ABA514D030C}">
      <dsp:nvSpPr>
        <dsp:cNvPr id="0" name=""/>
        <dsp:cNvSpPr/>
      </dsp:nvSpPr>
      <dsp:spPr>
        <a:xfrm>
          <a:off x="5174525" y="628197"/>
          <a:ext cx="1991498" cy="17817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Calibri" panose="020F0502020204030204" pitchFamily="34" charset="0"/>
              <a:cs typeface="Calibri" panose="020F0502020204030204" pitchFamily="34" charset="0"/>
            </a:rPr>
            <a:t>I still had to give in-text comments (but gave fewer)</a:t>
          </a:r>
          <a:endParaRPr lang="en-US" sz="2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226711" y="680383"/>
        <a:ext cx="1887126" cy="1677375"/>
      </dsp:txXfrm>
    </dsp:sp>
    <dsp:sp modelId="{68B3112F-7EFB-4AE4-9956-93F3CA8ED402}">
      <dsp:nvSpPr>
        <dsp:cNvPr id="0" name=""/>
        <dsp:cNvSpPr/>
      </dsp:nvSpPr>
      <dsp:spPr>
        <a:xfrm>
          <a:off x="7387301" y="417983"/>
          <a:ext cx="1991498" cy="1804333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AD7EEA-44A8-431E-ACA0-E9A421826472}">
      <dsp:nvSpPr>
        <dsp:cNvPr id="0" name=""/>
        <dsp:cNvSpPr/>
      </dsp:nvSpPr>
      <dsp:spPr>
        <a:xfrm>
          <a:off x="7608578" y="628197"/>
          <a:ext cx="1991498" cy="18043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Calibri" panose="020F0502020204030204" pitchFamily="34" charset="0"/>
              <a:cs typeface="Calibri" panose="020F0502020204030204" pitchFamily="34" charset="0"/>
            </a:rPr>
            <a:t>Limited teacher feedback</a:t>
          </a:r>
          <a:endParaRPr lang="en-US" sz="2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7661425" y="681044"/>
        <a:ext cx="1885804" cy="16986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5E8F9D-8330-4E14-8747-466FB8503985}">
      <dsp:nvSpPr>
        <dsp:cNvPr id="0" name=""/>
        <dsp:cNvSpPr/>
      </dsp:nvSpPr>
      <dsp:spPr>
        <a:xfrm>
          <a:off x="1132541" y="370020"/>
          <a:ext cx="810000" cy="81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F55ADE-ED63-4256-923F-57B98CA8C913}">
      <dsp:nvSpPr>
        <dsp:cNvPr id="0" name=""/>
        <dsp:cNvSpPr/>
      </dsp:nvSpPr>
      <dsp:spPr>
        <a:xfrm>
          <a:off x="0" y="1372027"/>
          <a:ext cx="3223854" cy="9947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Calibri" panose="020F0502020204030204" pitchFamily="34" charset="0"/>
              <a:cs typeface="Calibri" panose="020F0502020204030204" pitchFamily="34" charset="0"/>
            </a:rPr>
            <a:t>Last five weeks of University of Glasgow’s 2021 pre­-sessional course</a:t>
          </a:r>
          <a:endParaRPr lang="en-US" sz="2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1372027"/>
        <a:ext cx="3223854" cy="994772"/>
      </dsp:txXfrm>
    </dsp:sp>
    <dsp:sp modelId="{A588CF09-A23E-4FC9-A48A-C2DF54038147}">
      <dsp:nvSpPr>
        <dsp:cNvPr id="0" name=""/>
        <dsp:cNvSpPr/>
      </dsp:nvSpPr>
      <dsp:spPr>
        <a:xfrm>
          <a:off x="4080053" y="251614"/>
          <a:ext cx="810000" cy="81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AEE557-7445-4EB5-B779-8509BD590024}">
      <dsp:nvSpPr>
        <dsp:cNvPr id="0" name=""/>
        <dsp:cNvSpPr/>
      </dsp:nvSpPr>
      <dsp:spPr>
        <a:xfrm>
          <a:off x="3613992" y="1438528"/>
          <a:ext cx="1800000" cy="9947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Calibri" panose="020F0502020204030204" pitchFamily="34" charset="0"/>
              <a:cs typeface="Calibri" panose="020F0502020204030204" pitchFamily="34" charset="0"/>
            </a:rPr>
            <a:t>Online ESAP course</a:t>
          </a:r>
          <a:endParaRPr lang="en-US" sz="2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613992" y="1438528"/>
        <a:ext cx="1800000" cy="994772"/>
      </dsp:txXfrm>
    </dsp:sp>
    <dsp:sp modelId="{FDF730ED-78B1-4B44-852B-0E1E84C4D0BA}">
      <dsp:nvSpPr>
        <dsp:cNvPr id="0" name=""/>
        <dsp:cNvSpPr/>
      </dsp:nvSpPr>
      <dsp:spPr>
        <a:xfrm>
          <a:off x="7552173" y="374362"/>
          <a:ext cx="810000" cy="81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3F7D87-8BE5-4FDD-99CA-8CB9B0E71487}">
      <dsp:nvSpPr>
        <dsp:cNvPr id="0" name=""/>
        <dsp:cNvSpPr/>
      </dsp:nvSpPr>
      <dsp:spPr>
        <a:xfrm>
          <a:off x="5717837" y="1375350"/>
          <a:ext cx="4172922" cy="9715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Calibri" panose="020F0502020204030204" pitchFamily="34" charset="0"/>
              <a:cs typeface="Calibri" panose="020F0502020204030204" pitchFamily="34" charset="0"/>
            </a:rPr>
            <a:t>In-text comments and a holistic comment were still expected to be provided</a:t>
          </a:r>
          <a:endParaRPr lang="en-US" sz="2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717837" y="1375350"/>
        <a:ext cx="4172922" cy="97157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6D6BD7-E151-4D0A-92C0-70EE3DAE4DF5}">
      <dsp:nvSpPr>
        <dsp:cNvPr id="0" name=""/>
        <dsp:cNvSpPr/>
      </dsp:nvSpPr>
      <dsp:spPr>
        <a:xfrm>
          <a:off x="108543" y="-80779"/>
          <a:ext cx="9401317" cy="956021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0" kern="12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Student 2: ‘</a:t>
          </a:r>
          <a:r>
            <a:rPr lang="en-GB" sz="2400" b="0" i="0" kern="12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It is </a:t>
          </a:r>
          <a:r>
            <a:rPr lang="en-GB" sz="2400" b="1" i="0" kern="12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easy to focus the problem </a:t>
          </a:r>
          <a:r>
            <a:rPr lang="en-GB" sz="2400" b="0" i="0" kern="12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which I need to revise’</a:t>
          </a:r>
          <a:endParaRPr lang="en-US" sz="2400" b="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36544" y="-52778"/>
        <a:ext cx="8325168" cy="900019"/>
      </dsp:txXfrm>
    </dsp:sp>
    <dsp:sp modelId="{B385245C-5CD9-4F5E-9BF8-AEBE43AEB118}">
      <dsp:nvSpPr>
        <dsp:cNvPr id="0" name=""/>
        <dsp:cNvSpPr/>
      </dsp:nvSpPr>
      <dsp:spPr>
        <a:xfrm>
          <a:off x="132057" y="921328"/>
          <a:ext cx="9417680" cy="956021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Student 4: ‘I</a:t>
          </a:r>
          <a:r>
            <a:rPr lang="en-GB" sz="2400" b="0" i="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t is </a:t>
          </a:r>
          <a:r>
            <a:rPr lang="en-GB" sz="2400" b="1" i="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more clear </a:t>
          </a:r>
          <a:r>
            <a:rPr lang="en-GB" sz="2400" b="0" i="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to make sure what </a:t>
          </a:r>
          <a:r>
            <a:rPr lang="en-GB" sz="2400" b="1" i="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kind of mistakes</a:t>
          </a:r>
          <a:r>
            <a:rPr lang="en-GB" sz="2400" b="0" i="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you have made</a:t>
          </a:r>
          <a:r>
            <a:rPr lang="en-GB" sz="2800" b="0" i="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’</a:t>
          </a:r>
          <a:endParaRPr lang="en-US" sz="2800" b="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60058" y="949329"/>
        <a:ext cx="7879800" cy="900019"/>
      </dsp:txXfrm>
    </dsp:sp>
    <dsp:sp modelId="{990BC4DC-5541-45FA-AE5F-84B451152092}">
      <dsp:nvSpPr>
        <dsp:cNvPr id="0" name=""/>
        <dsp:cNvSpPr/>
      </dsp:nvSpPr>
      <dsp:spPr>
        <a:xfrm>
          <a:off x="122259" y="1907241"/>
          <a:ext cx="9528179" cy="1349424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0" kern="12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Student 15: ‘Colour-coding is useful in making differences of notes</a:t>
          </a:r>
          <a:r>
            <a:rPr lang="en-GB" sz="2400" b="1" kern="12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, I can know the criteria is about word, citation, logic</a:t>
          </a:r>
          <a:r>
            <a:rPr lang="en-GB" sz="2400" b="0" kern="12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or etc. easily and clearly’ 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b="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61782" y="1946764"/>
        <a:ext cx="7949868" cy="1270378"/>
      </dsp:txXfrm>
    </dsp:sp>
    <dsp:sp modelId="{96BFA5B4-1443-4F46-918B-5827150437A9}">
      <dsp:nvSpPr>
        <dsp:cNvPr id="0" name=""/>
        <dsp:cNvSpPr/>
      </dsp:nvSpPr>
      <dsp:spPr>
        <a:xfrm>
          <a:off x="8337839" y="626632"/>
          <a:ext cx="621413" cy="621413"/>
        </a:xfrm>
        <a:prstGeom prst="downArrow">
          <a:avLst>
            <a:gd name="adj1" fmla="val 55000"/>
            <a:gd name="adj2" fmla="val 45000"/>
          </a:avLst>
        </a:prstGeom>
        <a:noFill/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kern="1200"/>
        </a:p>
      </dsp:txBody>
      <dsp:txXfrm>
        <a:off x="8477657" y="626632"/>
        <a:ext cx="341777" cy="467613"/>
      </dsp:txXfrm>
    </dsp:sp>
    <dsp:sp modelId="{7BFEB22C-88F2-4ACF-8E19-3A7AD02E9BA8}">
      <dsp:nvSpPr>
        <dsp:cNvPr id="0" name=""/>
        <dsp:cNvSpPr/>
      </dsp:nvSpPr>
      <dsp:spPr>
        <a:xfrm>
          <a:off x="9131160" y="1735617"/>
          <a:ext cx="621413" cy="621413"/>
        </a:xfrm>
        <a:prstGeom prst="downArrow">
          <a:avLst>
            <a:gd name="adj1" fmla="val 55000"/>
            <a:gd name="adj2" fmla="val 45000"/>
          </a:avLst>
        </a:prstGeom>
        <a:noFill/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kern="1200"/>
        </a:p>
      </dsp:txBody>
      <dsp:txXfrm>
        <a:off x="9270978" y="1735617"/>
        <a:ext cx="341777" cy="46761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D64C40-E2FB-4540-B979-43E4D7F8BB49}">
      <dsp:nvSpPr>
        <dsp:cNvPr id="0" name=""/>
        <dsp:cNvSpPr/>
      </dsp:nvSpPr>
      <dsp:spPr>
        <a:xfrm>
          <a:off x="0" y="326"/>
          <a:ext cx="9601196" cy="949808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44% specifically mentioned the word ‘clear’/ ‘clearly</a:t>
          </a:r>
          <a:r>
            <a:rPr lang="en-GB" sz="2400" b="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’</a:t>
          </a:r>
          <a:endParaRPr lang="en-US" sz="2400" b="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6366" y="46692"/>
        <a:ext cx="9508464" cy="857076"/>
      </dsp:txXfrm>
    </dsp:sp>
    <dsp:sp modelId="{A3A12C6F-289A-4F90-882D-EF986BF6A976}">
      <dsp:nvSpPr>
        <dsp:cNvPr id="0" name=""/>
        <dsp:cNvSpPr/>
      </dsp:nvSpPr>
      <dsp:spPr>
        <a:xfrm>
          <a:off x="0" y="962537"/>
          <a:ext cx="9601196" cy="949808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Time-saving</a:t>
          </a:r>
          <a:endParaRPr lang="en-US" sz="2800" b="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6366" y="1008903"/>
        <a:ext cx="9508464" cy="857076"/>
      </dsp:txXfrm>
    </dsp:sp>
    <dsp:sp modelId="{67100397-7E61-45CF-B0C7-7AC5C7A8C40D}">
      <dsp:nvSpPr>
        <dsp:cNvPr id="0" name=""/>
        <dsp:cNvSpPr/>
      </dsp:nvSpPr>
      <dsp:spPr>
        <a:xfrm>
          <a:off x="0" y="1924748"/>
          <a:ext cx="9601196" cy="949808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Could categorise their errors against the marking criteria and see the types of errors</a:t>
          </a:r>
          <a:endParaRPr lang="en-US" sz="2800" b="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6366" y="1971114"/>
        <a:ext cx="9508464" cy="85707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D64C40-E2FB-4540-B979-43E4D7F8BB49}">
      <dsp:nvSpPr>
        <dsp:cNvPr id="0" name=""/>
        <dsp:cNvSpPr/>
      </dsp:nvSpPr>
      <dsp:spPr>
        <a:xfrm>
          <a:off x="0" y="13281"/>
          <a:ext cx="9601196" cy="861120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‘More explicit’/‘less ambiguous’ than words</a:t>
          </a:r>
        </a:p>
      </dsp:txBody>
      <dsp:txXfrm>
        <a:off x="42036" y="55317"/>
        <a:ext cx="9517124" cy="777048"/>
      </dsp:txXfrm>
    </dsp:sp>
    <dsp:sp modelId="{A3A12C6F-289A-4F90-882D-EF986BF6A976}">
      <dsp:nvSpPr>
        <dsp:cNvPr id="0" name=""/>
        <dsp:cNvSpPr/>
      </dsp:nvSpPr>
      <dsp:spPr>
        <a:xfrm>
          <a:off x="0" y="1006881"/>
          <a:ext cx="9601196" cy="861120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Simplifying feedback for markers</a:t>
          </a:r>
          <a:endParaRPr lang="en-US" sz="2800" b="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2036" y="1048917"/>
        <a:ext cx="9517124" cy="777048"/>
      </dsp:txXfrm>
    </dsp:sp>
    <dsp:sp modelId="{67100397-7E61-45CF-B0C7-7AC5C7A8C40D}">
      <dsp:nvSpPr>
        <dsp:cNvPr id="0" name=""/>
        <dsp:cNvSpPr/>
      </dsp:nvSpPr>
      <dsp:spPr>
        <a:xfrm>
          <a:off x="0" y="2000481"/>
          <a:ext cx="9601196" cy="861120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Help with error categorisation/error awareness</a:t>
          </a:r>
        </a:p>
      </dsp:txBody>
      <dsp:txXfrm>
        <a:off x="42036" y="2042517"/>
        <a:ext cx="9517124" cy="77704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F532E9-A94D-4992-8FC5-30A8932EA6D1}">
      <dsp:nvSpPr>
        <dsp:cNvPr id="0" name=""/>
        <dsp:cNvSpPr/>
      </dsp:nvSpPr>
      <dsp:spPr>
        <a:xfrm>
          <a:off x="0" y="1249"/>
          <a:ext cx="10415904" cy="886158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Student 3: ‘ I think in some situations it is not flexible</a:t>
          </a:r>
          <a:r>
            <a:rPr lang="en-GB" sz="2400" b="1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’</a:t>
          </a:r>
          <a:endParaRPr lang="en-US" sz="2400" b="1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3259" y="44508"/>
        <a:ext cx="10329386" cy="799640"/>
      </dsp:txXfrm>
    </dsp:sp>
    <dsp:sp modelId="{615CBB5B-DF25-4E2D-A999-4AECAE6B09F5}">
      <dsp:nvSpPr>
        <dsp:cNvPr id="0" name=""/>
        <dsp:cNvSpPr/>
      </dsp:nvSpPr>
      <dsp:spPr>
        <a:xfrm>
          <a:off x="0" y="901653"/>
          <a:ext cx="10415904" cy="886158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Student 12: ‘</a:t>
          </a:r>
          <a:r>
            <a:rPr lang="en-GB" sz="2400" b="0" i="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I think some </a:t>
          </a:r>
          <a:r>
            <a:rPr lang="en-GB" sz="2400" b="0" i="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colors</a:t>
          </a:r>
          <a:r>
            <a:rPr lang="en-GB" sz="2400" b="0" i="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are not suit…..I think red coding is ugly and making me feel unhappy’</a:t>
          </a:r>
          <a:endParaRPr lang="en-US" sz="2400" b="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3259" y="944912"/>
        <a:ext cx="10329386" cy="799640"/>
      </dsp:txXfrm>
    </dsp:sp>
    <dsp:sp modelId="{8D0BAB50-DE85-47A8-BA9A-CB5F5BCE4578}">
      <dsp:nvSpPr>
        <dsp:cNvPr id="0" name=""/>
        <dsp:cNvSpPr/>
      </dsp:nvSpPr>
      <dsp:spPr>
        <a:xfrm>
          <a:off x="0" y="1802057"/>
          <a:ext cx="10415904" cy="886158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Student 14: ‘It may make the article look messy overall, and if there are too many </a:t>
          </a:r>
          <a:r>
            <a:rPr lang="en-GB" sz="2400" b="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codings</a:t>
          </a:r>
          <a:r>
            <a:rPr lang="en-GB" sz="2400" b="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, it will even confuse thinking’</a:t>
          </a:r>
          <a:endParaRPr lang="en-US" sz="2400" b="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3259" y="1845316"/>
        <a:ext cx="10329386" cy="799640"/>
      </dsp:txXfrm>
    </dsp:sp>
    <dsp:sp modelId="{4D0497D5-A558-4B9B-A662-76BC43727A2F}">
      <dsp:nvSpPr>
        <dsp:cNvPr id="0" name=""/>
        <dsp:cNvSpPr/>
      </dsp:nvSpPr>
      <dsp:spPr>
        <a:xfrm>
          <a:off x="0" y="2702461"/>
          <a:ext cx="10415904" cy="886158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Student 10:  ‘…there may be some problems for </a:t>
          </a:r>
          <a:r>
            <a:rPr lang="en-GB" sz="2400" b="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color</a:t>
          </a:r>
          <a:r>
            <a:rPr lang="en-GB" sz="2400" b="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blind students (they can't distinguish some </a:t>
          </a:r>
          <a:r>
            <a:rPr lang="en-GB" sz="2400" b="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colors</a:t>
          </a:r>
          <a:r>
            <a:rPr lang="en-GB" sz="2400" b="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well)’</a:t>
          </a:r>
          <a:endParaRPr lang="en-US" sz="2400" b="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3259" y="2745720"/>
        <a:ext cx="10329386" cy="79964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26FB65-C87E-4ED7-AB7C-6742C4C4A021}">
      <dsp:nvSpPr>
        <dsp:cNvPr id="0" name=""/>
        <dsp:cNvSpPr/>
      </dsp:nvSpPr>
      <dsp:spPr>
        <a:xfrm>
          <a:off x="0" y="275688"/>
          <a:ext cx="5914209" cy="1113840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Problematic for students with colour-processing disorders </a:t>
          </a:r>
          <a:endParaRPr lang="en-US" sz="28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4373" y="330061"/>
        <a:ext cx="5805463" cy="1005094"/>
      </dsp:txXfrm>
    </dsp:sp>
    <dsp:sp modelId="{D36CE321-CC3E-4CC3-A60C-9FBE118AE484}">
      <dsp:nvSpPr>
        <dsp:cNvPr id="0" name=""/>
        <dsp:cNvSpPr/>
      </dsp:nvSpPr>
      <dsp:spPr>
        <a:xfrm>
          <a:off x="0" y="1470168"/>
          <a:ext cx="5914209" cy="1113840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Too simplistic if used alone</a:t>
          </a:r>
          <a:endParaRPr lang="en-US" sz="28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4373" y="1524541"/>
        <a:ext cx="5805463" cy="1005094"/>
      </dsp:txXfrm>
    </dsp:sp>
    <dsp:sp modelId="{C8A57EE5-55B1-4F57-AB4D-AD2E0FEE7828}">
      <dsp:nvSpPr>
        <dsp:cNvPr id="0" name=""/>
        <dsp:cNvSpPr/>
      </dsp:nvSpPr>
      <dsp:spPr>
        <a:xfrm>
          <a:off x="0" y="2664648"/>
          <a:ext cx="5914209" cy="1113840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Potential to raise anxiety (esp. neurodivergent students)</a:t>
          </a:r>
          <a:endParaRPr lang="en-US" sz="28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4373" y="2719021"/>
        <a:ext cx="5805463" cy="1005094"/>
      </dsp:txXfrm>
    </dsp:sp>
    <dsp:sp modelId="{A83B2398-5F67-4AB5-9033-5A0ED4328534}">
      <dsp:nvSpPr>
        <dsp:cNvPr id="0" name=""/>
        <dsp:cNvSpPr/>
      </dsp:nvSpPr>
      <dsp:spPr>
        <a:xfrm>
          <a:off x="0" y="3859128"/>
          <a:ext cx="5914209" cy="1113840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If certain criteria are more crucial than others, this distinction may be loss</a:t>
          </a:r>
          <a:endParaRPr lang="en-US" sz="28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4373" y="3913501"/>
        <a:ext cx="5805463" cy="100509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2C82FC-B25A-4A0A-92A3-11DFA12E3758}">
      <dsp:nvSpPr>
        <dsp:cNvPr id="0" name=""/>
        <dsp:cNvSpPr/>
      </dsp:nvSpPr>
      <dsp:spPr>
        <a:xfrm>
          <a:off x="54686" y="227518"/>
          <a:ext cx="3019368" cy="2063678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Yes, it can be time-consuming but so are in-text comments</a:t>
          </a:r>
          <a:endParaRPr lang="en-US" sz="2400" b="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4686" y="227518"/>
        <a:ext cx="3019368" cy="2063678"/>
      </dsp:txXfrm>
    </dsp:sp>
    <dsp:sp modelId="{70611FB8-B525-4251-ABE7-0ACD3CD3C257}">
      <dsp:nvSpPr>
        <dsp:cNvPr id="0" name=""/>
        <dsp:cNvSpPr/>
      </dsp:nvSpPr>
      <dsp:spPr>
        <a:xfrm>
          <a:off x="3366752" y="253933"/>
          <a:ext cx="3439464" cy="2063678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It made easier to write a holistic comment at the end (e.g. ‘more pink highlighted’</a:t>
          </a:r>
          <a:r>
            <a:rPr lang="en-GB" sz="2400" b="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rPr>
            <a:t></a:t>
          </a:r>
          <a:r>
            <a:rPr lang="en-GB" sz="2400" b="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‘focus on academic style’)</a:t>
          </a:r>
          <a:endParaRPr lang="en-US" sz="2400" b="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366752" y="253933"/>
        <a:ext cx="3439464" cy="2063678"/>
      </dsp:txXfrm>
    </dsp:sp>
    <dsp:sp modelId="{C898A161-A599-4517-9121-4CEFC9D4E3D2}">
      <dsp:nvSpPr>
        <dsp:cNvPr id="0" name=""/>
        <dsp:cNvSpPr/>
      </dsp:nvSpPr>
      <dsp:spPr>
        <a:xfrm>
          <a:off x="7114771" y="233709"/>
          <a:ext cx="3439464" cy="2063678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Certain things were harder to highlight (organisation on a macro-level; overlapping categories)</a:t>
          </a:r>
          <a:endParaRPr lang="en-US" sz="2400" b="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7114771" y="233709"/>
        <a:ext cx="3439464" cy="2063678"/>
      </dsp:txXfrm>
    </dsp:sp>
    <dsp:sp modelId="{8F7A5E4A-513F-404C-A8B6-F33DC39D8BD1}">
      <dsp:nvSpPr>
        <dsp:cNvPr id="0" name=""/>
        <dsp:cNvSpPr/>
      </dsp:nvSpPr>
      <dsp:spPr>
        <a:xfrm>
          <a:off x="1684820" y="2462723"/>
          <a:ext cx="3439464" cy="1344073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Focus only on errors?</a:t>
          </a:r>
          <a:endParaRPr lang="en-US" sz="2400" b="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684820" y="2462723"/>
        <a:ext cx="3439464" cy="1344073"/>
      </dsp:txXfrm>
    </dsp:sp>
    <dsp:sp modelId="{EB66E6CF-AFC0-45CE-B9FC-7B89C278F743}">
      <dsp:nvSpPr>
        <dsp:cNvPr id="0" name=""/>
        <dsp:cNvSpPr/>
      </dsp:nvSpPr>
      <dsp:spPr>
        <a:xfrm>
          <a:off x="5468231" y="2462723"/>
          <a:ext cx="3439464" cy="1344073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Another colleague mentioned cost of printing if some students felt necessary to print</a:t>
          </a:r>
          <a:endParaRPr lang="en-US" sz="2400" b="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468231" y="2462723"/>
        <a:ext cx="3439464" cy="134407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981FDD-456B-451D-AF46-31B2207657AA}">
      <dsp:nvSpPr>
        <dsp:cNvPr id="0" name=""/>
        <dsp:cNvSpPr/>
      </dsp:nvSpPr>
      <dsp:spPr>
        <a:xfrm>
          <a:off x="4412" y="530507"/>
          <a:ext cx="1847825" cy="2124573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5FCB7A-6119-4BF2-820D-BF900785A4B0}">
      <dsp:nvSpPr>
        <dsp:cNvPr id="0" name=""/>
        <dsp:cNvSpPr/>
      </dsp:nvSpPr>
      <dsp:spPr>
        <a:xfrm>
          <a:off x="209726" y="725555"/>
          <a:ext cx="1847825" cy="21245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Calibri" panose="020F0502020204030204" pitchFamily="34" charset="0"/>
              <a:cs typeface="Calibri" panose="020F0502020204030204" pitchFamily="34" charset="0"/>
            </a:rPr>
            <a:t>Overall, students reported that it a useful form of feedback</a:t>
          </a:r>
          <a:endParaRPr lang="en-US" sz="2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63847" y="779676"/>
        <a:ext cx="1739583" cy="2016331"/>
      </dsp:txXfrm>
    </dsp:sp>
    <dsp:sp modelId="{52B5FF6C-7841-4D04-B8AF-9512485601B6}">
      <dsp:nvSpPr>
        <dsp:cNvPr id="0" name=""/>
        <dsp:cNvSpPr/>
      </dsp:nvSpPr>
      <dsp:spPr>
        <a:xfrm>
          <a:off x="2262866" y="530507"/>
          <a:ext cx="3090599" cy="2119351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27A936-F65A-4B89-9C7C-23B0D5D327AE}">
      <dsp:nvSpPr>
        <dsp:cNvPr id="0" name=""/>
        <dsp:cNvSpPr/>
      </dsp:nvSpPr>
      <dsp:spPr>
        <a:xfrm>
          <a:off x="2468180" y="725555"/>
          <a:ext cx="3090599" cy="21193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Calibri" panose="020F0502020204030204" pitchFamily="34" charset="0"/>
              <a:cs typeface="Calibri" panose="020F0502020204030204" pitchFamily="34" charset="0"/>
            </a:rPr>
            <a:t>Its main advantages for teachers and students appeared to be that it was </a:t>
          </a:r>
          <a:r>
            <a:rPr lang="en-GB" sz="2400" b="1" kern="1200" dirty="0">
              <a:latin typeface="Calibri" panose="020F0502020204030204" pitchFamily="34" charset="0"/>
              <a:cs typeface="Calibri" panose="020F0502020204030204" pitchFamily="34" charset="0"/>
            </a:rPr>
            <a:t>quite clear and helped with error recognition</a:t>
          </a:r>
          <a:endParaRPr lang="en-US" sz="2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530254" y="787629"/>
        <a:ext cx="2966451" cy="1995203"/>
      </dsp:txXfrm>
    </dsp:sp>
    <dsp:sp modelId="{EF1A1388-A433-4D1D-AF99-4B63CD4A5DA9}">
      <dsp:nvSpPr>
        <dsp:cNvPr id="0" name=""/>
        <dsp:cNvSpPr/>
      </dsp:nvSpPr>
      <dsp:spPr>
        <a:xfrm>
          <a:off x="5764094" y="530507"/>
          <a:ext cx="3703578" cy="2709650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40E9C2-2D81-4561-B866-CD06C8F7D5F9}">
      <dsp:nvSpPr>
        <dsp:cNvPr id="0" name=""/>
        <dsp:cNvSpPr/>
      </dsp:nvSpPr>
      <dsp:spPr>
        <a:xfrm>
          <a:off x="5969408" y="725555"/>
          <a:ext cx="3703578" cy="27096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Calibri" panose="020F0502020204030204" pitchFamily="34" charset="0"/>
              <a:cs typeface="Calibri" panose="020F0502020204030204" pitchFamily="34" charset="0"/>
            </a:rPr>
            <a:t>Its disadvantages included that it may </a:t>
          </a:r>
          <a:r>
            <a:rPr lang="en-GB" sz="2400" b="1" kern="1200" dirty="0">
              <a:latin typeface="Calibri" panose="020F0502020204030204" pitchFamily="34" charset="0"/>
              <a:cs typeface="Calibri" panose="020F0502020204030204" pitchFamily="34" charset="0"/>
            </a:rPr>
            <a:t>present problems with specific types of students (more guidance and research needed) </a:t>
          </a:r>
          <a:r>
            <a:rPr lang="en-GB" sz="2400" kern="1200" dirty="0">
              <a:latin typeface="Calibri" panose="020F0502020204030204" pitchFamily="34" charset="0"/>
              <a:cs typeface="Calibri" panose="020F0502020204030204" pitchFamily="34" charset="0"/>
            </a:rPr>
            <a:t>and </a:t>
          </a:r>
          <a:r>
            <a:rPr lang="en-GB" sz="2400" b="1" kern="1200" dirty="0">
              <a:latin typeface="Calibri" panose="020F0502020204030204" pitchFamily="34" charset="0"/>
              <a:cs typeface="Calibri" panose="020F0502020204030204" pitchFamily="34" charset="0"/>
            </a:rPr>
            <a:t>loss in distinction of importance between categories</a:t>
          </a:r>
          <a:endParaRPr lang="en-US" sz="2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6048771" y="804918"/>
        <a:ext cx="3544852" cy="25509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914B666-C995-485E-BB96-F8195FEC1652}" type="datetimeFigureOut">
              <a:rPr lang="en-GB" smtClean="0"/>
              <a:t>08/12/2021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2ED3B90-755F-4E27-9750-74A75DDA279C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1478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4B666-C995-485E-BB96-F8195FEC1652}" type="datetimeFigureOut">
              <a:rPr lang="en-GB" smtClean="0"/>
              <a:t>08/12/2021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D3B90-755F-4E27-9750-74A75DDA27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7058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4B666-C995-485E-BB96-F8195FEC1652}" type="datetimeFigureOut">
              <a:rPr lang="en-GB" smtClean="0"/>
              <a:t>08/12/2021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D3B90-755F-4E27-9750-74A75DDA279C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211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4B666-C995-485E-BB96-F8195FEC1652}" type="datetimeFigureOut">
              <a:rPr lang="en-GB" smtClean="0"/>
              <a:t>08/12/2021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D3B90-755F-4E27-9750-74A75DDA279C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5299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4B666-C995-485E-BB96-F8195FEC1652}" type="datetimeFigureOut">
              <a:rPr lang="en-GB" smtClean="0"/>
              <a:t>08/12/2021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D3B90-755F-4E27-9750-74A75DDA27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73278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4B666-C995-485E-BB96-F8195FEC1652}" type="datetimeFigureOut">
              <a:rPr lang="en-GB" smtClean="0"/>
              <a:t>08/12/2021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D3B90-755F-4E27-9750-74A75DDA279C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76592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4B666-C995-485E-BB96-F8195FEC1652}" type="datetimeFigureOut">
              <a:rPr lang="en-GB" smtClean="0"/>
              <a:t>08/12/2021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D3B90-755F-4E27-9750-74A75DDA279C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07153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4B666-C995-485E-BB96-F8195FEC1652}" type="datetimeFigureOut">
              <a:rPr lang="en-GB" smtClean="0"/>
              <a:t>08/12/2021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D3B90-755F-4E27-9750-74A75DDA279C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14024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4B666-C995-485E-BB96-F8195FEC1652}" type="datetimeFigureOut">
              <a:rPr lang="en-GB" smtClean="0"/>
              <a:t>08/12/2021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D3B90-755F-4E27-9750-74A75DDA279C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8693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4B666-C995-485E-BB96-F8195FEC1652}" type="datetimeFigureOut">
              <a:rPr lang="en-GB" smtClean="0"/>
              <a:t>08/12/2021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D3B90-755F-4E27-9750-74A75DDA27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5908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4B666-C995-485E-BB96-F8195FEC1652}" type="datetimeFigureOut">
              <a:rPr lang="en-GB" smtClean="0"/>
              <a:t>08/12/2021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D3B90-755F-4E27-9750-74A75DDA279C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7732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4B666-C995-485E-BB96-F8195FEC1652}" type="datetimeFigureOut">
              <a:rPr lang="en-GB" smtClean="0"/>
              <a:t>08/12/2021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D3B90-755F-4E27-9750-74A75DDA27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7891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4B666-C995-485E-BB96-F8195FEC1652}" type="datetimeFigureOut">
              <a:rPr lang="en-GB" smtClean="0"/>
              <a:t>08/12/2021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D3B90-755F-4E27-9750-74A75DDA279C}" type="slidenum">
              <a:rPr lang="en-GB" smtClean="0"/>
              <a:t>‹#›</a:t>
            </a:fld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990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4B666-C995-485E-BB96-F8195FEC1652}" type="datetimeFigureOut">
              <a:rPr lang="en-GB" smtClean="0"/>
              <a:t>08/12/2021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D3B90-755F-4E27-9750-74A75DDA279C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9696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4B666-C995-485E-BB96-F8195FEC1652}" type="datetimeFigureOut">
              <a:rPr lang="en-GB" smtClean="0"/>
              <a:t>08/12/2021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D3B90-755F-4E27-9750-74A75DDA27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3338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4B666-C995-485E-BB96-F8195FEC1652}" type="datetimeFigureOut">
              <a:rPr lang="en-GB" smtClean="0"/>
              <a:t>08/12/2021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D3B90-755F-4E27-9750-74A75DDA279C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0647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4B666-C995-485E-BB96-F8195FEC1652}" type="datetimeFigureOut">
              <a:rPr lang="en-GB" smtClean="0"/>
              <a:t>08/12/2021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D3B90-755F-4E27-9750-74A75DDA27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979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914B666-C995-485E-BB96-F8195FEC1652}" type="datetimeFigureOut">
              <a:rPr lang="en-GB" smtClean="0"/>
              <a:t>08/12/2021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2ED3B90-755F-4E27-9750-74A75DDA27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3496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4.png"/><Relationship Id="rId9" Type="http://schemas.microsoft.com/office/2007/relationships/diagramDrawing" Target="../diagrams/drawing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4" Type="http://schemas.openxmlformats.org/officeDocument/2006/relationships/image" Target="../media/image4.png"/><Relationship Id="rId9" Type="http://schemas.microsoft.com/office/2007/relationships/diagramDrawing" Target="../diagrams/drawing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3" Type="http://schemas.openxmlformats.org/officeDocument/2006/relationships/image" Target="../media/image30.png"/><Relationship Id="rId7" Type="http://schemas.openxmlformats.org/officeDocument/2006/relationships/diagramQuickStyle" Target="../diagrams/quickStyle8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8.xml"/><Relationship Id="rId5" Type="http://schemas.openxmlformats.org/officeDocument/2006/relationships/diagramData" Target="../diagrams/data8.xml"/><Relationship Id="rId4" Type="http://schemas.openxmlformats.org/officeDocument/2006/relationships/image" Target="../media/image4.png"/><Relationship Id="rId9" Type="http://schemas.microsoft.com/office/2007/relationships/diagramDrawing" Target="../diagrams/drawing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system.2013.12.023" TargetMode="External"/><Relationship Id="rId2" Type="http://schemas.openxmlformats.org/officeDocument/2006/relationships/hyperlink" Target="https://www.baleap.org/wp-content/uploads/2016/04/TEAP-Scheme-Handbook-2014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oi.org/10.17576/gema-2018-1804-08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1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2" name="Rectangle 191">
            <a:extLst>
              <a:ext uri="{FF2B5EF4-FFF2-40B4-BE49-F238E27FC236}">
                <a16:creationId xmlns:a16="http://schemas.microsoft.com/office/drawing/2014/main" id="{9B347087-DEE1-4F23-8486-A2690AA195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44BB81AE-EE4A-4AA4-8941-104B6C9435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88137"/>
            <a:ext cx="11227442" cy="588329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pic>
        <p:nvPicPr>
          <p:cNvPr id="1026" name="Picture 2" descr="pink and purple plastic case">
            <a:extLst>
              <a:ext uri="{FF2B5EF4-FFF2-40B4-BE49-F238E27FC236}">
                <a16:creationId xmlns:a16="http://schemas.microsoft.com/office/drawing/2014/main" id="{3A49CB55-B318-4599-8280-32607C59A9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47" r="1" b="10751"/>
          <a:stretch/>
        </p:blipFill>
        <p:spPr bwMode="auto">
          <a:xfrm>
            <a:off x="486138" y="488137"/>
            <a:ext cx="11227442" cy="5883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4" name="Straight Connector 193">
            <a:extLst>
              <a:ext uri="{FF2B5EF4-FFF2-40B4-BE49-F238E27FC236}">
                <a16:creationId xmlns:a16="http://schemas.microsoft.com/office/drawing/2014/main" id="{4AA791FC-1AEF-4561-93B5-6B9E981BBB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21280" y="3594428"/>
            <a:ext cx="694944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5" name="Rectangle 194">
            <a:extLst>
              <a:ext uri="{FF2B5EF4-FFF2-40B4-BE49-F238E27FC236}">
                <a16:creationId xmlns:a16="http://schemas.microsoft.com/office/drawing/2014/main" id="{AAA2202F-2A68-464D-8E53-CEBE9303D8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10972800" cy="5638800"/>
          </a:xfrm>
          <a:prstGeom prst="rect">
            <a:avLst/>
          </a:prstGeom>
          <a:noFill/>
          <a:ln w="15875" cap="flat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5B129734-DF6D-46B8-A0E0-4F178B3AD2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28956"/>
            <a:ext cx="12234672" cy="658368"/>
            <a:chOff x="-18288" y="3128956"/>
            <a:chExt cx="12234672" cy="658368"/>
          </a:xfrm>
        </p:grpSpPr>
        <p:sp useBgFill="1">
          <p:nvSpPr>
            <p:cNvPr id="197" name="Rounded Rectangle 21">
              <a:extLst>
                <a:ext uri="{FF2B5EF4-FFF2-40B4-BE49-F238E27FC236}">
                  <a16:creationId xmlns:a16="http://schemas.microsoft.com/office/drawing/2014/main" id="{6A986578-4991-4E9B-94B7-056F6B09B7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2303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198" name="Picture 197">
              <a:extLst>
                <a:ext uri="{FF2B5EF4-FFF2-40B4-BE49-F238E27FC236}">
                  <a16:creationId xmlns:a16="http://schemas.microsoft.com/office/drawing/2014/main" id="{257D0097-ACF2-46A6-804C-C5D55A188F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8288" y="3154680"/>
              <a:ext cx="777240" cy="606425"/>
            </a:xfrm>
            <a:prstGeom prst="rect">
              <a:avLst/>
            </a:prstGeom>
          </p:spPr>
        </p:pic>
        <p:sp useBgFill="1">
          <p:nvSpPr>
            <p:cNvPr id="199" name="Rounded Rectangle 27">
              <a:extLst>
                <a:ext uri="{FF2B5EF4-FFF2-40B4-BE49-F238E27FC236}">
                  <a16:creationId xmlns:a16="http://schemas.microsoft.com/office/drawing/2014/main" id="{A71DA5EB-109A-4C2F-A093-7E5F6490BD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14377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200" name="Picture 199">
              <a:extLst>
                <a:ext uri="{FF2B5EF4-FFF2-40B4-BE49-F238E27FC236}">
                  <a16:creationId xmlns:a16="http://schemas.microsoft.com/office/drawing/2014/main" id="{DA85B8CE-EB01-4DD0-8B39-D413503D77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11439144" y="3154680"/>
              <a:ext cx="777240" cy="606425"/>
            </a:xfrm>
            <a:prstGeom prst="rect">
              <a:avLst/>
            </a:prstGeom>
          </p:spPr>
        </p:pic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C63BA78C-2C71-4E9C-A8B4-0B7ABABAA8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24403" y="1113698"/>
            <a:ext cx="8229600" cy="234526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5000" b="1">
                <a:solidFill>
                  <a:schemeClr val="bg1"/>
                </a:solidFill>
              </a:rPr>
              <a:t>Perceptions of colour-coding in EAP assessment and feedback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24403" y="4193280"/>
            <a:ext cx="7772400" cy="1320802"/>
          </a:xfrm>
        </p:spPr>
        <p:txBody>
          <a:bodyPr>
            <a:noAutofit/>
          </a:bodyPr>
          <a:lstStyle/>
          <a:p>
            <a:endParaRPr lang="en-GB" sz="2400" b="1" dirty="0">
              <a:solidFill>
                <a:schemeClr val="bg1"/>
              </a:solidFill>
            </a:endParaRPr>
          </a:p>
          <a:p>
            <a:endParaRPr lang="en-GB" sz="2400" b="1" dirty="0">
              <a:solidFill>
                <a:schemeClr val="bg1"/>
              </a:solidFill>
            </a:endParaRPr>
          </a:p>
          <a:p>
            <a:r>
              <a:rPr lang="en-GB" sz="2400" b="1" dirty="0">
                <a:solidFill>
                  <a:schemeClr val="bg1"/>
                </a:solidFill>
              </a:rPr>
              <a:t>EAP in the North, The University of Manchester</a:t>
            </a:r>
          </a:p>
          <a:p>
            <a:r>
              <a:rPr lang="en-GB" sz="2400" b="1" dirty="0">
                <a:solidFill>
                  <a:schemeClr val="bg1"/>
                </a:solidFill>
              </a:rPr>
              <a:t>caitlincoyle@glasgowkelvin.ac.uk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94507-2D72-4AFA-B287-CEF3E4D66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Methodology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0EDD69-85CC-4A8C-879A-1920AFB991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3600" dirty="0"/>
              <a:t>Anonymous Microsoft Forms questionnaires</a:t>
            </a:r>
          </a:p>
          <a:p>
            <a:endParaRPr lang="en-GB" sz="3600" dirty="0"/>
          </a:p>
          <a:p>
            <a:pPr marL="0" indent="0">
              <a:buNone/>
            </a:pPr>
            <a:r>
              <a:rPr lang="en-GB" sz="3600" dirty="0">
                <a:sym typeface="Wingdings" panose="05000000000000000000" pitchFamily="2" charset="2"/>
              </a:rPr>
              <a:t> 16 students</a:t>
            </a:r>
          </a:p>
          <a:p>
            <a:pPr marL="0" indent="0">
              <a:buNone/>
            </a:pPr>
            <a:endParaRPr lang="en-GB" sz="36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GB" sz="3600" dirty="0">
                <a:sym typeface="Wingdings" panose="05000000000000000000" pitchFamily="2" charset="2"/>
              </a:rPr>
              <a:t> 5 teachers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5795783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6D950-2A68-40D2-80DA-D5248437A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Methodology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23240C-2185-4668-928F-D740F9A28F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575511"/>
          </a:xfrm>
        </p:spPr>
        <p:txBody>
          <a:bodyPr>
            <a:normAutofit/>
          </a:bodyPr>
          <a:lstStyle/>
          <a:p>
            <a:pPr marL="0" lvl="0" indent="0" fontAlgn="base">
              <a:buNone/>
            </a:pPr>
            <a:r>
              <a:rPr lang="en-GB" sz="2000" dirty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1. </a:t>
            </a:r>
            <a:r>
              <a:rPr lang="en-GB" sz="20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How useful was the colour-coding of the marking criteria and specific parts of your extended essay in helping you understand the areas for improvement?  (Likert scale question)</a:t>
            </a:r>
            <a:endParaRPr lang="en-GB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lvl="0" indent="0" fontAlgn="base">
              <a:buNone/>
            </a:pPr>
            <a:r>
              <a:rPr lang="en-GB" sz="2000" dirty="0">
                <a:solidFill>
                  <a:srgbClr val="201F1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2. Can you explain your answers to question 1</a:t>
            </a:r>
            <a:r>
              <a:rPr lang="en-GB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?</a:t>
            </a:r>
          </a:p>
          <a:p>
            <a:pPr marL="0" lvl="0" indent="0" fontAlgn="base">
              <a:buNone/>
            </a:pPr>
            <a:r>
              <a:rPr lang="en-GB" sz="20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3. Can you think of any specific advantages in the use of colour-coding in assessment and feedback? </a:t>
            </a:r>
            <a:endParaRPr lang="en-GB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 fontAlgn="base">
              <a:buNone/>
            </a:pPr>
            <a:r>
              <a:rPr lang="en-GB" sz="20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4. Can you think of any specific disadvantages in the use of colour-coding in assessment and feedback? </a:t>
            </a:r>
            <a:endParaRPr lang="en-GB" sz="20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 fontAlgn="base">
              <a:buNone/>
            </a:pPr>
            <a:r>
              <a:rPr lang="en-GB" sz="20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5. Do you have any other comments? </a:t>
            </a:r>
            <a:endParaRPr lang="en-GB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1585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749C117F-F390-437B-ADB0-57E87EFF3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7EF42F8-2417-49A6-95CE-DE9503B0A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C6F623B-2003-4AED-B02F-541A150EC1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D11837A-4F3D-419F-ACE2-E80B1EA284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B9411D1A-7E2C-4A36-BE32-BF7A8E1307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0742BC3-654B-4E41-9A6A-73A42E4776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1755C732-3264-4614-8316-41F7548371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9C7C6ED-4EA1-4532-A820-59A8ADEEE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786"/>
            <a:ext cx="12229962" cy="6856214"/>
            <a:chOff x="-15736" y="0"/>
            <a:chExt cx="12229962" cy="6856214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3A197BB7-B689-4B37-8BE2-FC23F6ED64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93E4556-7891-471E-B9B7-A38508C759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6F9C6176-D87B-4D8F-8BC3-FE6DF55C4E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B838BA48-DDFB-46B3-9EF6-031C91D27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360B4DD-B385-4924-B99F-98B663667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619" y="4404852"/>
            <a:ext cx="9989677" cy="105474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>
                <a:solidFill>
                  <a:srgbClr val="262626"/>
                </a:solidFill>
              </a:rPr>
              <a:t>Findings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AD786D6-2C42-45AF-888B-F2038C4D0A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4" y="1092200"/>
            <a:ext cx="9999652" cy="3128346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Chart, pie chart&#10;&#10;Description automatically generated">
            <a:extLst>
              <a:ext uri="{FF2B5EF4-FFF2-40B4-BE49-F238E27FC236}">
                <a16:creationId xmlns:a16="http://schemas.microsoft.com/office/drawing/2014/main" id="{123E65C1-2DD8-407F-BCED-F26D4AD9B1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00969" y="1410207"/>
            <a:ext cx="7796425" cy="2455875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8D6659D-FA60-4C6D-A9F6-063E294AA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98448" y="5501254"/>
            <a:ext cx="960372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62298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0B4DD-B385-4924-B99F-98B663667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262626"/>
                </a:solidFill>
              </a:rPr>
              <a:t>Findings: Very useful/somewhat useful</a:t>
            </a:r>
          </a:p>
        </p:txBody>
      </p:sp>
      <p:graphicFrame>
        <p:nvGraphicFramePr>
          <p:cNvPr id="17" name="Content Placeholder 2">
            <a:extLst>
              <a:ext uri="{FF2B5EF4-FFF2-40B4-BE49-F238E27FC236}">
                <a16:creationId xmlns:a16="http://schemas.microsoft.com/office/drawing/2014/main" id="{07333618-A72C-4F34-975B-DD387059AE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8595313"/>
              </p:ext>
            </p:extLst>
          </p:nvPr>
        </p:nvGraphicFramePr>
        <p:xfrm>
          <a:off x="903188" y="2833004"/>
          <a:ext cx="10577611" cy="3186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160744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0B4DD-B385-4924-B99F-98B663667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Findings: Not very useful</a:t>
            </a:r>
          </a:p>
        </p:txBody>
      </p:sp>
      <p:sp>
        <p:nvSpPr>
          <p:cNvPr id="8" name="Rectangle: Rounded Corners 4">
            <a:extLst>
              <a:ext uri="{FF2B5EF4-FFF2-40B4-BE49-F238E27FC236}">
                <a16:creationId xmlns:a16="http://schemas.microsoft.com/office/drawing/2014/main" id="{880B9DB4-1E7C-42EF-B037-146E9F145D5A}"/>
              </a:ext>
            </a:extLst>
          </p:cNvPr>
          <p:cNvSpPr txBox="1"/>
          <p:nvPr/>
        </p:nvSpPr>
        <p:spPr>
          <a:xfrm>
            <a:off x="2183407" y="3429000"/>
            <a:ext cx="7480039" cy="8910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marL="0" lvl="0" indent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80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Student 6: ‘I think it helped save me a lot of time’</a:t>
            </a:r>
            <a:endParaRPr lang="en-US" sz="28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9877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9">
            <a:extLst>
              <a:ext uri="{FF2B5EF4-FFF2-40B4-BE49-F238E27FC236}">
                <a16:creationId xmlns:a16="http://schemas.microsoft.com/office/drawing/2014/main" id="{C93797FD-7F0A-483E-966E-7FE88F8D8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4299858-315B-4242-A342-32FD05E4DE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783D501-1479-4FE1-A62C-B9C862498C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53C2CCF-3504-410A-A978-9BCC7D295A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44AA77E-0BD7-413F-9123-2CDF296BAD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19" name="Straight Connector 15">
            <a:extLst>
              <a:ext uri="{FF2B5EF4-FFF2-40B4-BE49-F238E27FC236}">
                <a16:creationId xmlns:a16="http://schemas.microsoft.com/office/drawing/2014/main" id="{DDB3BAEE-5BE4-4B17-A2DA-B334759C4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7000AE3-6669-4941-9886-83FD97A02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262626"/>
                </a:solidFill>
              </a:rPr>
              <a:t>Any advantages? (Student perceptions)</a:t>
            </a:r>
          </a:p>
        </p:txBody>
      </p:sp>
      <p:graphicFrame>
        <p:nvGraphicFramePr>
          <p:cNvPr id="20" name="Content Placeholder 3">
            <a:extLst>
              <a:ext uri="{FF2B5EF4-FFF2-40B4-BE49-F238E27FC236}">
                <a16:creationId xmlns:a16="http://schemas.microsoft.com/office/drawing/2014/main" id="{8E5224FA-0DCF-4A7A-8364-1029858BECE3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86024460"/>
              </p:ext>
            </p:extLst>
          </p:nvPr>
        </p:nvGraphicFramePr>
        <p:xfrm>
          <a:off x="1295400" y="2772384"/>
          <a:ext cx="9601197" cy="2874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2404520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00AE3-6669-4941-9886-83FD97A02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9758" y="922497"/>
            <a:ext cx="4718302" cy="1303867"/>
          </a:xfrm>
        </p:spPr>
        <p:txBody>
          <a:bodyPr>
            <a:normAutofit fontScale="90000"/>
          </a:bodyPr>
          <a:lstStyle/>
          <a:p>
            <a:r>
              <a:rPr lang="en-GB" dirty="0"/>
              <a:t>One student’s perspective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0B81D65C-8DE8-46FE-AC4E-F83DE1738812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467528646"/>
              </p:ext>
            </p:extLst>
          </p:nvPr>
        </p:nvGraphicFramePr>
        <p:xfrm>
          <a:off x="1503470" y="2771250"/>
          <a:ext cx="9020467" cy="2661920"/>
        </p:xfrm>
        <a:graphic>
          <a:graphicData uri="http://schemas.openxmlformats.org/drawingml/2006/table">
            <a:tbl>
              <a:tblPr/>
              <a:tblGrid>
                <a:gridCol w="9020467">
                  <a:extLst>
                    <a:ext uri="{9D8B030D-6E8A-4147-A177-3AD203B41FA5}">
                      <a16:colId xmlns:a16="http://schemas.microsoft.com/office/drawing/2014/main" val="458705155"/>
                    </a:ext>
                  </a:extLst>
                </a:gridCol>
              </a:tblGrid>
              <a:tr h="2570480">
                <a:tc>
                  <a:txBody>
                    <a:bodyPr/>
                    <a:lstStyle/>
                    <a:p>
                      <a:r>
                        <a:rPr lang="en-GB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Student 7: ‘First, you can </a:t>
                      </a:r>
                      <a:r>
                        <a:rPr lang="en-GB" sz="28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more quickly correspond </a:t>
                      </a:r>
                      <a:r>
                        <a:rPr lang="en-GB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 the problem through the table corresponding to</a:t>
                      </a:r>
                      <a:r>
                        <a:rPr lang="en-GB" sz="28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the </a:t>
                      </a:r>
                      <a:r>
                        <a:rPr lang="en-GB" sz="2800" b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color</a:t>
                      </a:r>
                      <a:r>
                        <a:rPr lang="en-GB" sz="28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and problem</a:t>
                      </a:r>
                      <a:r>
                        <a:rPr lang="en-GB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Secondly, you can </a:t>
                      </a:r>
                      <a:r>
                        <a:rPr lang="en-GB" sz="28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more clearly distinguish different types of problems through different </a:t>
                      </a:r>
                      <a:r>
                        <a:rPr lang="en-GB" sz="2800" b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colors</a:t>
                      </a:r>
                      <a:r>
                        <a:rPr lang="en-GB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Third, it </a:t>
                      </a:r>
                      <a:r>
                        <a:rPr lang="en-GB" sz="28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saves time for problem classification </a:t>
                      </a:r>
                      <a:r>
                        <a:rPr lang="en-GB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 a great extent and </a:t>
                      </a:r>
                      <a:r>
                        <a:rPr lang="en-GB" sz="28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helps me reflect</a:t>
                      </a:r>
                      <a:r>
                        <a:rPr lang="en-GB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’</a:t>
                      </a:r>
                    </a:p>
                  </a:txBody>
                  <a:tcPr marL="63500" marR="63500" marT="50800" marB="50800" anchor="ctr">
                    <a:lnL>
                      <a:noFill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75167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5007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00AE3-6669-4941-9886-83FD97A02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262626"/>
                </a:solidFill>
              </a:rPr>
              <a:t>Any advantages? (Teacher perceptions)</a:t>
            </a:r>
          </a:p>
        </p:txBody>
      </p:sp>
      <p:graphicFrame>
        <p:nvGraphicFramePr>
          <p:cNvPr id="20" name="Content Placeholder 3">
            <a:extLst>
              <a:ext uri="{FF2B5EF4-FFF2-40B4-BE49-F238E27FC236}">
                <a16:creationId xmlns:a16="http://schemas.microsoft.com/office/drawing/2014/main" id="{8E5224FA-0DCF-4A7A-8364-1029858BECE3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80152135"/>
              </p:ext>
            </p:extLst>
          </p:nvPr>
        </p:nvGraphicFramePr>
        <p:xfrm>
          <a:off x="1295400" y="2772384"/>
          <a:ext cx="9601197" cy="2874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472562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00AE3-6669-4941-9886-83FD97A02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9758" y="922497"/>
            <a:ext cx="4718302" cy="1303867"/>
          </a:xfrm>
        </p:spPr>
        <p:txBody>
          <a:bodyPr>
            <a:normAutofit fontScale="90000"/>
          </a:bodyPr>
          <a:lstStyle/>
          <a:p>
            <a:r>
              <a:rPr lang="en-GB" dirty="0"/>
              <a:t>One teacher’s perspective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0B81D65C-8DE8-46FE-AC4E-F83DE1738812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670038762"/>
              </p:ext>
            </p:extLst>
          </p:nvPr>
        </p:nvGraphicFramePr>
        <p:xfrm>
          <a:off x="1072284" y="2551927"/>
          <a:ext cx="9890356" cy="3515360"/>
        </p:xfrm>
        <a:graphic>
          <a:graphicData uri="http://schemas.openxmlformats.org/drawingml/2006/table">
            <a:tbl>
              <a:tblPr/>
              <a:tblGrid>
                <a:gridCol w="9890356">
                  <a:extLst>
                    <a:ext uri="{9D8B030D-6E8A-4147-A177-3AD203B41FA5}">
                      <a16:colId xmlns:a16="http://schemas.microsoft.com/office/drawing/2014/main" val="458705155"/>
                    </a:ext>
                  </a:extLst>
                </a:gridCol>
              </a:tblGrid>
              <a:tr h="3349487">
                <a:tc>
                  <a:txBody>
                    <a:bodyPr/>
                    <a:lstStyle/>
                    <a:p>
                      <a:r>
                        <a:rPr lang="en-GB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Teacher 1: ‘</a:t>
                      </a:r>
                      <a:r>
                        <a:rPr lang="en-GB" sz="28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Would potentially make it easier for students to </a:t>
                      </a:r>
                      <a:r>
                        <a:rPr lang="en-GB" sz="2800" b="1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make connections between specific tutor feedback comments and the category </a:t>
                      </a:r>
                      <a:r>
                        <a:rPr lang="en-GB" sz="28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in the feedback sheet or descriptor</a:t>
                      </a:r>
                      <a:r>
                        <a:rPr lang="en-GB" sz="2800" b="1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.</a:t>
                      </a:r>
                      <a:r>
                        <a:rPr lang="en-GB" sz="28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2800" b="1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Students are often confused by the many words/synonyms/classifying terms used by tutors and course materials, for instance, cohesion, linking, making connections, cohesive devices </a:t>
                      </a:r>
                      <a:r>
                        <a:rPr lang="en-GB" sz="28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- so if there was a colour-coded system for this particular area, perhaps students could see that these terms were more or less referring to the same thing’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50800" marB="50800" anchor="ctr">
                    <a:lnL>
                      <a:noFill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75167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3000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37">
            <a:extLst>
              <a:ext uri="{FF2B5EF4-FFF2-40B4-BE49-F238E27FC236}">
                <a16:creationId xmlns:a16="http://schemas.microsoft.com/office/drawing/2014/main" id="{C93797FD-7F0A-483E-966E-7FE88F8D8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94299858-315B-4242-A342-32FD05E4DE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5783D501-1479-4FE1-A62C-B9C862498C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C53C2CCF-3504-410A-A978-9BCC7D295A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444AA77E-0BD7-413F-9123-2CDF296BAD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47" name="Straight Connector 43">
            <a:extLst>
              <a:ext uri="{FF2B5EF4-FFF2-40B4-BE49-F238E27FC236}">
                <a16:creationId xmlns:a16="http://schemas.microsoft.com/office/drawing/2014/main" id="{DDB3BAEE-5BE4-4B17-A2DA-B334759C4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7000AE3-6669-4941-9886-83FD97A02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rgbClr val="262626"/>
                </a:solidFill>
              </a:rPr>
              <a:t>Any disadvantages? (Student perceptions)</a:t>
            </a:r>
          </a:p>
        </p:txBody>
      </p:sp>
      <p:graphicFrame>
        <p:nvGraphicFramePr>
          <p:cNvPr id="14" name="Content Placeholder 3">
            <a:extLst>
              <a:ext uri="{FF2B5EF4-FFF2-40B4-BE49-F238E27FC236}">
                <a16:creationId xmlns:a16="http://schemas.microsoft.com/office/drawing/2014/main" id="{A5419EA4-7261-498C-BCBC-D7C6F8FF5FA5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259391418"/>
              </p:ext>
            </p:extLst>
          </p:nvPr>
        </p:nvGraphicFramePr>
        <p:xfrm>
          <a:off x="891292" y="2577252"/>
          <a:ext cx="10415905" cy="35898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673440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CC77B-8841-4313-91B3-EDE1AAB9E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262626"/>
                </a:solidFill>
              </a:rPr>
              <a:t>Outline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194DE59-428D-414E-8F0F-CB5204E61B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0930313"/>
              </p:ext>
            </p:extLst>
          </p:nvPr>
        </p:nvGraphicFramePr>
        <p:xfrm>
          <a:off x="1295400" y="2772384"/>
          <a:ext cx="9601197" cy="2874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761481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2BE4420-3B5F-4549-8B4A-77855B8215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5876F6-95D4-48CB-8E3E-4401A96E25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88"/>
            <a:ext cx="3823215" cy="588329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1B84719-90BB-4D0C-92D8-61DC5512B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43153C-FD9F-4091-A1AC-9F575D5D1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18" y="1040446"/>
            <a:ext cx="3197751" cy="4794578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262626"/>
                </a:solidFill>
              </a:rPr>
              <a:t>Any disadvantages?</a:t>
            </a:r>
            <a:br>
              <a:rPr lang="en-GB" sz="4000" dirty="0">
                <a:solidFill>
                  <a:srgbClr val="262626"/>
                </a:solidFill>
              </a:rPr>
            </a:br>
            <a:r>
              <a:rPr lang="en-GB" sz="4000" dirty="0">
                <a:solidFill>
                  <a:srgbClr val="262626"/>
                </a:solidFill>
              </a:rPr>
              <a:t> (Teacher perceptions)</a:t>
            </a: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7B407EC4-5D16-4845-9840-4E28622B65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2053" y="-2"/>
            <a:ext cx="753994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F3ADD6A8-7305-4607-91E2-398DA503C9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0272566"/>
              </p:ext>
            </p:extLst>
          </p:nvPr>
        </p:nvGraphicFramePr>
        <p:xfrm>
          <a:off x="5470072" y="804670"/>
          <a:ext cx="5914209" cy="5248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637499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D32D2-85D7-4004-B9EE-3F2257201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 teacher’s perspective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FDAF51-9560-4355-A053-84794FCE4D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3429000"/>
            <a:ext cx="9601196" cy="1520282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Teacher 2: ‘…There may be a perception that the use of colour detracts from the formality of the feedback and some students may feel it undermines their ideal self (Dornyei)’</a:t>
            </a:r>
          </a:p>
        </p:txBody>
      </p:sp>
    </p:spTree>
    <p:extLst>
      <p:ext uri="{BB962C8B-B14F-4D97-AF65-F5344CB8AC3E}">
        <p14:creationId xmlns:p14="http://schemas.microsoft.com/office/powerpoint/2010/main" val="2768201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2ED84-8A32-462E-8112-69210D836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Any other comments?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0946EE-2AEC-4715-9292-48D6D405B3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64425" y="2494720"/>
            <a:ext cx="3845505" cy="1795877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Student 4: ‘</a:t>
            </a:r>
            <a:r>
              <a:rPr lang="en-GB" sz="2800" b="0" i="0" dirty="0">
                <a:solidFill>
                  <a:srgbClr val="32313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Actually, it needs teachers' more work, but really helpful for students’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2CE314-1970-4427-9D4D-3287EB64AF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283201" y="2494720"/>
            <a:ext cx="5997712" cy="3677479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Teacher 4: ‘</a:t>
            </a:r>
            <a:r>
              <a:rPr lang="en-GB" b="0" i="0" dirty="0">
                <a:solidFill>
                  <a:srgbClr val="32313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system may simplify feedback and responses to it once students and staff </a:t>
            </a:r>
            <a:r>
              <a:rPr lang="en-GB" b="0" i="0">
                <a:solidFill>
                  <a:srgbClr val="32313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are </a:t>
            </a:r>
            <a:r>
              <a:rPr lang="en-GB">
                <a:solidFill>
                  <a:srgbClr val="32313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</a:t>
            </a:r>
            <a:r>
              <a:rPr lang="en-GB" b="0" i="0">
                <a:solidFill>
                  <a:srgbClr val="32313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ed </a:t>
            </a:r>
            <a:r>
              <a:rPr lang="en-GB" b="0" i="0" dirty="0">
                <a:solidFill>
                  <a:srgbClr val="32313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to it and understand the priority of importance. </a:t>
            </a:r>
            <a:r>
              <a:rPr lang="en-GB" b="1" i="0" dirty="0">
                <a:solidFill>
                  <a:srgbClr val="32313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This could diminish inordinate amounts of time spent on relatively unimportant areas</a:t>
            </a:r>
            <a:r>
              <a:rPr lang="en-GB" b="0" i="0" dirty="0">
                <a:solidFill>
                  <a:srgbClr val="32313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If no other feedback is provided on a detailed basis, then students have more autonomous responsibility to take for erroneous areas’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2017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243CDD5-F82E-454F-8486-578A477A8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88"/>
            <a:ext cx="11227442" cy="5883295"/>
          </a:xfrm>
          <a:prstGeom prst="rect">
            <a:avLst/>
          </a:prstGeom>
          <a:blipFill dpi="0" rotWithShape="1">
            <a:blip r:embed="rId3">
              <a:alphaModFix amt="90000"/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tile tx="0" ty="0" sx="90000" sy="100000" flip="none" algn="ctr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25408EF-EA7D-413B-B27F-B1FCD06FA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10972800" cy="5638800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61E888-0E96-4368-BDAF-C7C11FD75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271" y="943236"/>
            <a:ext cx="9601196" cy="1303867"/>
          </a:xfrm>
        </p:spPr>
        <p:txBody>
          <a:bodyPr>
            <a:normAutofit/>
          </a:bodyPr>
          <a:lstStyle/>
          <a:p>
            <a:r>
              <a:rPr lang="en-GB"/>
              <a:t>My own thoughts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8C14DAD-9B93-4225-B89C-5D0B5BD3A2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CA11A81-0344-4F96-8A6F-BBBB25E6E9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8288" y="3128956"/>
            <a:ext cx="12234672" cy="658368"/>
            <a:chOff x="-18288" y="3128956"/>
            <a:chExt cx="12234672" cy="658368"/>
          </a:xfrm>
        </p:grpSpPr>
        <p:sp>
          <p:nvSpPr>
            <p:cNvPr id="18" name="Rounded Rectangle 22">
              <a:extLst>
                <a:ext uri="{FF2B5EF4-FFF2-40B4-BE49-F238E27FC236}">
                  <a16:creationId xmlns:a16="http://schemas.microsoft.com/office/drawing/2014/main" id="{AD8DC422-CE88-4B6D-8A13-70E10AD980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2303" y="3128956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ED55CCD7-8FE9-47DC-B8F9-5C25DA7A78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8288" y="3154680"/>
              <a:ext cx="777240" cy="606425"/>
            </a:xfrm>
            <a:prstGeom prst="rect">
              <a:avLst/>
            </a:prstGeom>
          </p:spPr>
        </p:pic>
        <p:sp>
          <p:nvSpPr>
            <p:cNvPr id="20" name="Rounded Rectangle 24">
              <a:extLst>
                <a:ext uri="{FF2B5EF4-FFF2-40B4-BE49-F238E27FC236}">
                  <a16:creationId xmlns:a16="http://schemas.microsoft.com/office/drawing/2014/main" id="{B1D46D73-0ACA-4770-9E9F-D36420B9F3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14377" y="3128956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3E2AA42B-5DF9-462B-9D27-B7E8C0B6B4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11439144" y="3154680"/>
              <a:ext cx="777240" cy="606425"/>
            </a:xfrm>
            <a:prstGeom prst="rect">
              <a:avLst/>
            </a:prstGeom>
          </p:spPr>
        </p:pic>
      </p:grp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C2360EED-B5AD-4157-AAF1-F71C5E9DCD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4573489"/>
              </p:ext>
            </p:extLst>
          </p:nvPr>
        </p:nvGraphicFramePr>
        <p:xfrm>
          <a:off x="802790" y="2305225"/>
          <a:ext cx="10592516" cy="3861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3452372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14399-15E6-4530-9BC2-B7021F916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262626"/>
                </a:solidFill>
              </a:rPr>
              <a:t>Conclusions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284C7CE-C930-4DBC-8917-75D3DE8F0B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7987370"/>
              </p:ext>
            </p:extLst>
          </p:nvPr>
        </p:nvGraphicFramePr>
        <p:xfrm>
          <a:off x="1295401" y="2126974"/>
          <a:ext cx="9677400" cy="3965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034483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14399-15E6-4530-9BC2-B7021F916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5889" y="693897"/>
            <a:ext cx="9601196" cy="1303867"/>
          </a:xfrm>
        </p:spPr>
        <p:txBody>
          <a:bodyPr/>
          <a:lstStyle/>
          <a:p>
            <a:r>
              <a:rPr lang="en-GB" dirty="0"/>
              <a:t>Conclusions 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EDD8A2D9-366C-4B92-A473-BC927347AE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9626860"/>
              </p:ext>
            </p:extLst>
          </p:nvPr>
        </p:nvGraphicFramePr>
        <p:xfrm>
          <a:off x="1295401" y="1818861"/>
          <a:ext cx="9601196" cy="44229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87240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37DA9-38A4-4FA8-982F-8ECB8051F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262626"/>
                </a:solidFill>
              </a:rPr>
              <a:t>Limitations</a:t>
            </a:r>
          </a:p>
        </p:txBody>
      </p:sp>
      <p:graphicFrame>
        <p:nvGraphicFramePr>
          <p:cNvPr id="17" name="Content Placeholder 2">
            <a:extLst>
              <a:ext uri="{FF2B5EF4-FFF2-40B4-BE49-F238E27FC236}">
                <a16:creationId xmlns:a16="http://schemas.microsoft.com/office/drawing/2014/main" id="{7E5D438D-5933-41BD-A5E6-3FAE37BCB6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3221789"/>
              </p:ext>
            </p:extLst>
          </p:nvPr>
        </p:nvGraphicFramePr>
        <p:xfrm>
          <a:off x="1295400" y="2772384"/>
          <a:ext cx="9601197" cy="2874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459301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13771-EC3D-4B56-9305-C95658E31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9513" y="0"/>
            <a:ext cx="12185374" cy="757216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GB" dirty="0"/>
              <a:t>References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6E80FB-7CBC-44DF-ACEB-FCAE9343E6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79513" y="665922"/>
            <a:ext cx="12354339" cy="619207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pPr marL="360000" indent="-457200">
              <a:lnSpc>
                <a:spcPct val="120000"/>
              </a:lnSpc>
              <a:spcAft>
                <a:spcPts val="800"/>
              </a:spcAft>
              <a:buNone/>
            </a:pPr>
            <a:r>
              <a:rPr lang="en-GB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BALEAP (2014).  </a:t>
            </a:r>
            <a:r>
              <a:rPr lang="en-GB" sz="2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TEAP Scheme Handbook.</a:t>
            </a:r>
            <a:r>
              <a:rPr lang="en-GB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>
                <a:solidFill>
                  <a:srgbClr val="A8BF4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https://www.baleap.org/wp-content/uploads/2016/04/TEAP-Scheme-Handbook-2014.</a:t>
            </a:r>
            <a:r>
              <a:rPr lang="en-GB" sz="26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pdf</a:t>
            </a:r>
            <a:endParaRPr lang="en-GB" sz="26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60000" indent="-457200">
              <a:lnSpc>
                <a:spcPct val="120000"/>
              </a:lnSpc>
              <a:spcAft>
                <a:spcPts val="800"/>
              </a:spcAft>
              <a:buNone/>
            </a:pPr>
            <a:endParaRPr lang="en-GB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60000" indent="-457200">
              <a:lnSpc>
                <a:spcPct val="120000"/>
              </a:lnSpc>
              <a:spcAft>
                <a:spcPts val="800"/>
              </a:spcAft>
              <a:buNone/>
            </a:pPr>
            <a:r>
              <a:rPr lang="en-GB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Elwood, J. A., &amp; Bode, J. (2014). Student preferences vis-à-vis teacher feedback in university EFL writing classes in Japan.</a:t>
            </a:r>
            <a:r>
              <a:rPr lang="en-GB" sz="2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System (Linköping), 42</a:t>
            </a:r>
            <a:r>
              <a:rPr lang="en-GB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333-343. </a:t>
            </a:r>
            <a:r>
              <a:rPr lang="en-GB" sz="2600" u="sng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https://doi.org/10.1016/j.system.2013.12.023</a:t>
            </a:r>
            <a:endParaRPr lang="en-GB" sz="2600" u="sng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60000" indent="-457200">
              <a:lnSpc>
                <a:spcPct val="120000"/>
              </a:lnSpc>
              <a:spcAft>
                <a:spcPts val="800"/>
              </a:spcAft>
              <a:buNone/>
            </a:pPr>
            <a:endParaRPr lang="en-GB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60000" indent="-457200">
              <a:lnSpc>
                <a:spcPct val="120000"/>
              </a:lnSpc>
              <a:spcAft>
                <a:spcPts val="800"/>
              </a:spcAft>
              <a:buNone/>
            </a:pPr>
            <a:r>
              <a:rPr lang="en-GB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Hamid, H. A., Nasri N. F., &amp; Ghazali, N. (2018). Colours as a form of corrective feedback in EFL learners’ writing. </a:t>
            </a:r>
            <a:r>
              <a:rPr lang="en-GB" sz="2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Journal of Language Studies, 18</a:t>
            </a:r>
            <a:r>
              <a:rPr lang="en-GB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(4), 106-123. </a:t>
            </a:r>
            <a:r>
              <a:rPr lang="en-GB" sz="2600" u="sng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http://doi.org/10.17576/gema-2018-1804-08</a:t>
            </a:r>
            <a:endParaRPr lang="en-GB" sz="2600" u="sng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60000" indent="-457200">
              <a:lnSpc>
                <a:spcPct val="120000"/>
              </a:lnSpc>
              <a:spcAft>
                <a:spcPts val="800"/>
              </a:spcAft>
              <a:buNone/>
            </a:pPr>
            <a:endParaRPr lang="en-GB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60000" indent="-457200">
              <a:lnSpc>
                <a:spcPct val="120000"/>
              </a:lnSpc>
              <a:spcAft>
                <a:spcPts val="800"/>
              </a:spcAft>
              <a:buNone/>
            </a:pPr>
            <a:r>
              <a:rPr lang="en-GB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Khuder</a:t>
            </a: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, B. &amp; </a:t>
            </a:r>
            <a:r>
              <a:rPr lang="en-GB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Petrić</a:t>
            </a: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, B. (2020). </a:t>
            </a:r>
            <a:r>
              <a:rPr lang="en-GB" sz="2600" i="1" dirty="0">
                <a:latin typeface="Calibri" panose="020F0502020204030204" pitchFamily="34" charset="0"/>
                <a:cs typeface="Calibri" panose="020F0502020204030204" pitchFamily="34" charset="0"/>
              </a:rPr>
              <a:t>Academic socialisation through collaboration: Textual interventions in supporting exiled </a:t>
            </a:r>
            <a:r>
              <a:rPr lang="en-GB" sz="2600" i="1" dirty="0" err="1">
                <a:latin typeface="Calibri" panose="020F0502020204030204" pitchFamily="34" charset="0"/>
                <a:cs typeface="Calibri" panose="020F0502020204030204" pitchFamily="34" charset="0"/>
              </a:rPr>
              <a:t>scholars’academic</a:t>
            </a:r>
            <a:r>
              <a:rPr lang="en-GB" sz="2600" i="1" dirty="0">
                <a:latin typeface="Calibri" panose="020F0502020204030204" pitchFamily="34" charset="0"/>
                <a:cs typeface="Calibri" panose="020F0502020204030204" pitchFamily="34" charset="0"/>
              </a:rPr>
              <a:t> literacies development, Education and Conflict Review, 3</a:t>
            </a: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, 24–28.</a:t>
            </a:r>
            <a:endParaRPr lang="en-GB" sz="2600" u="sng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60000" indent="-457200">
              <a:lnSpc>
                <a:spcPct val="120000"/>
              </a:lnSpc>
              <a:spcAft>
                <a:spcPts val="800"/>
              </a:spcAft>
              <a:buNone/>
            </a:pPr>
            <a:endParaRPr lang="en-GB" sz="2600" u="sng" dirty="0">
              <a:solidFill>
                <a:srgbClr val="0563C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60000" indent="-457200">
              <a:lnSpc>
                <a:spcPct val="120000"/>
              </a:lnSpc>
              <a:spcAft>
                <a:spcPts val="800"/>
              </a:spcAft>
              <a:buNone/>
            </a:pPr>
            <a:r>
              <a:rPr lang="en-GB" sz="2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University of Glasgow (2021). </a:t>
            </a:r>
            <a:r>
              <a:rPr lang="en-GB" sz="2600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Extended Essay Marking Criteria.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63669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" name="Group 136">
            <a:extLst>
              <a:ext uri="{FF2B5EF4-FFF2-40B4-BE49-F238E27FC236}">
                <a16:creationId xmlns:a16="http://schemas.microsoft.com/office/drawing/2014/main" id="{03E8C8A2-D2DA-42F8-84AA-AC5AB4251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38" name="Picture 137">
              <a:extLst>
                <a:ext uri="{FF2B5EF4-FFF2-40B4-BE49-F238E27FC236}">
                  <a16:creationId xmlns:a16="http://schemas.microsoft.com/office/drawing/2014/main" id="{9A5D1FE1-4883-49B4-AD3E-D0A3F8DCE1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7F829EAE-7CB1-410F-BAF1-55BD6DC249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40" name="Picture 139">
              <a:extLst>
                <a:ext uri="{FF2B5EF4-FFF2-40B4-BE49-F238E27FC236}">
                  <a16:creationId xmlns:a16="http://schemas.microsoft.com/office/drawing/2014/main" id="{4EA5F8CE-974F-4443-AB3C-4799C3323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141" name="Picture 140">
              <a:extLst>
                <a:ext uri="{FF2B5EF4-FFF2-40B4-BE49-F238E27FC236}">
                  <a16:creationId xmlns:a16="http://schemas.microsoft.com/office/drawing/2014/main" id="{94075D0C-1739-4729-A5C8-5C5707A942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0DFD28A6-39F3-425F-8050-E5BF1B4523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45" name="Rectangle 144">
            <a:extLst>
              <a:ext uri="{FF2B5EF4-FFF2-40B4-BE49-F238E27FC236}">
                <a16:creationId xmlns:a16="http://schemas.microsoft.com/office/drawing/2014/main" id="{9B347087-DEE1-4F23-8486-A2690AA195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44BB81AE-EE4A-4AA4-8941-104B6C9435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88137"/>
            <a:ext cx="11227442" cy="588329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pic>
        <p:nvPicPr>
          <p:cNvPr id="1028" name="Picture 4" descr="yellow, orange, red, green, and blue abstract painting">
            <a:extLst>
              <a:ext uri="{FF2B5EF4-FFF2-40B4-BE49-F238E27FC236}">
                <a16:creationId xmlns:a16="http://schemas.microsoft.com/office/drawing/2014/main" id="{74FCBB45-7586-4548-9E39-79AC1613C1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15" r="1" b="54142"/>
          <a:stretch/>
        </p:blipFill>
        <p:spPr bwMode="auto">
          <a:xfrm>
            <a:off x="486138" y="488137"/>
            <a:ext cx="11227442" cy="5883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4AA791FC-1AEF-4561-93B5-6B9E981BBB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21280" y="3594428"/>
            <a:ext cx="694944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1" name="Rectangle 150">
            <a:extLst>
              <a:ext uri="{FF2B5EF4-FFF2-40B4-BE49-F238E27FC236}">
                <a16:creationId xmlns:a16="http://schemas.microsoft.com/office/drawing/2014/main" id="{AAA2202F-2A68-464D-8E53-CEBE9303D8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10972800" cy="5638800"/>
          </a:xfrm>
          <a:prstGeom prst="rect">
            <a:avLst/>
          </a:prstGeom>
          <a:noFill/>
          <a:ln w="15875" cap="flat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5B129734-DF6D-46B8-A0E0-4F178B3AD2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28956"/>
            <a:ext cx="12234672" cy="658368"/>
            <a:chOff x="-18288" y="3128956"/>
            <a:chExt cx="12234672" cy="658368"/>
          </a:xfrm>
        </p:grpSpPr>
        <p:sp useBgFill="1">
          <p:nvSpPr>
            <p:cNvPr id="154" name="Rounded Rectangle 21">
              <a:extLst>
                <a:ext uri="{FF2B5EF4-FFF2-40B4-BE49-F238E27FC236}">
                  <a16:creationId xmlns:a16="http://schemas.microsoft.com/office/drawing/2014/main" id="{6A986578-4991-4E9B-94B7-056F6B09B7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2303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155" name="Picture 154">
              <a:extLst>
                <a:ext uri="{FF2B5EF4-FFF2-40B4-BE49-F238E27FC236}">
                  <a16:creationId xmlns:a16="http://schemas.microsoft.com/office/drawing/2014/main" id="{257D0097-ACF2-46A6-804C-C5D55A188F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8288" y="3154680"/>
              <a:ext cx="777240" cy="606425"/>
            </a:xfrm>
            <a:prstGeom prst="rect">
              <a:avLst/>
            </a:prstGeom>
          </p:spPr>
        </p:pic>
        <p:sp useBgFill="1">
          <p:nvSpPr>
            <p:cNvPr id="156" name="Rounded Rectangle 27">
              <a:extLst>
                <a:ext uri="{FF2B5EF4-FFF2-40B4-BE49-F238E27FC236}">
                  <a16:creationId xmlns:a16="http://schemas.microsoft.com/office/drawing/2014/main" id="{A71DA5EB-109A-4C2F-A093-7E5F6490BD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14377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157" name="Picture 156">
              <a:extLst>
                <a:ext uri="{FF2B5EF4-FFF2-40B4-BE49-F238E27FC236}">
                  <a16:creationId xmlns:a16="http://schemas.microsoft.com/office/drawing/2014/main" id="{DA85B8CE-EB01-4DD0-8B39-D413503D77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11439144" y="3154680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AD0D3CB-DE9D-4B1B-8A9C-45E329D9A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4403" y="1113698"/>
            <a:ext cx="8229600" cy="23452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200" dirty="0">
                <a:solidFill>
                  <a:schemeClr val="bg1"/>
                </a:solidFill>
              </a:rPr>
              <a:t>Thank you for listening</a:t>
            </a:r>
          </a:p>
        </p:txBody>
      </p:sp>
    </p:spTree>
    <p:extLst>
      <p:ext uri="{BB962C8B-B14F-4D97-AF65-F5344CB8AC3E}">
        <p14:creationId xmlns:p14="http://schemas.microsoft.com/office/powerpoint/2010/main" val="3307910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83398-FFC6-4229-97BE-7D530F3EB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Rationale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A29014-74CB-42A0-92BD-959EC67F8E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8057" y="3349415"/>
            <a:ext cx="8835886" cy="1303867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Providing ‘appropriate’ feedback on assessment 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</a:p>
          <a:p>
            <a:pPr marL="0" indent="0">
              <a:buNone/>
            </a:pP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     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key competency of the EAP practitioner (BALEAP, 2014) </a:t>
            </a:r>
          </a:p>
          <a:p>
            <a:pPr marL="0" indent="0">
              <a:buNone/>
            </a:pPr>
            <a:endParaRPr lang="en-GB" sz="2800" dirty="0">
              <a:latin typeface="Garamond" panose="02020404030301010803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954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83398-FFC6-4229-97BE-7D530F3EB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Rationale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A29014-74CB-42A0-92BD-959EC67F8E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693504"/>
            <a:ext cx="9601196" cy="2753139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T</a:t>
            </a:r>
            <a:r>
              <a:rPr lang="en-GB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here are studies (Elwood &amp; Bode, 2014; Hamid, Nasri &amp; Ghazali, 2018) about colour-coding in feedback in EFL but little in EAP</a:t>
            </a:r>
          </a:p>
          <a:p>
            <a:pPr marL="0" indent="0">
              <a:buNone/>
            </a:pPr>
            <a:endParaRPr lang="en-GB" sz="2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Its effectiveness as a form of ‘</a:t>
            </a:r>
            <a:r>
              <a:rPr lang="en-GB" sz="2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indirect’ feedback </a:t>
            </a:r>
          </a:p>
          <a:p>
            <a:pPr marL="0" indent="0">
              <a:buNone/>
            </a:pPr>
            <a:endParaRPr lang="en-GB" sz="2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203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83398-FFC6-4229-97BE-7D530F3EB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Rationale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A29014-74CB-42A0-92BD-959EC67F8E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886396"/>
            <a:ext cx="9601196" cy="1085207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GB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here are studies (Elwood &amp; Bode, 2014; Hamid, Nasri &amp; Ghazali, 2018) about colour-coding in feedback in EFL but little in EAP</a:t>
            </a:r>
          </a:p>
          <a:p>
            <a:endParaRPr lang="en-GB" sz="2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FA988F2-42DE-4910-8C02-647F9AFB165B}"/>
              </a:ext>
            </a:extLst>
          </p:cNvPr>
          <p:cNvSpPr/>
          <p:nvPr/>
        </p:nvSpPr>
        <p:spPr>
          <a:xfrm>
            <a:off x="1295402" y="4745936"/>
            <a:ext cx="3329608" cy="112993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Why?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993F03F-AD3F-4874-84B3-8AFB66C3BDAF}"/>
              </a:ext>
            </a:extLst>
          </p:cNvPr>
          <p:cNvSpPr/>
          <p:nvPr/>
        </p:nvSpPr>
        <p:spPr>
          <a:xfrm>
            <a:off x="5963478" y="4790660"/>
            <a:ext cx="4933120" cy="1129933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Perceptions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</a:p>
          <a:p>
            <a:pPr algn="ctr"/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students and teachers</a:t>
            </a:r>
            <a:endParaRPr lang="en-GB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099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4A4E4-8165-4D77-B664-31B6E94A5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Rationale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316F8C-E54E-4676-9380-38B3273A3E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0821" y="3429000"/>
            <a:ext cx="9230358" cy="1152938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3. ‘Levels of textual intervention’ and the usefulness of in-text comments (Khuder &amp; Petrić, 2020)</a:t>
            </a:r>
          </a:p>
        </p:txBody>
      </p:sp>
    </p:spTree>
    <p:extLst>
      <p:ext uri="{BB962C8B-B14F-4D97-AF65-F5344CB8AC3E}">
        <p14:creationId xmlns:p14="http://schemas.microsoft.com/office/powerpoint/2010/main" val="3760068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1DEBA-71E4-4C85-B26D-E396F4A38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262626"/>
                </a:solidFill>
              </a:rPr>
              <a:t>Context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7B8315B-6FC0-4AA9-82BE-79F54BCD71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3408619"/>
              </p:ext>
            </p:extLst>
          </p:nvPr>
        </p:nvGraphicFramePr>
        <p:xfrm>
          <a:off x="1295400" y="2772384"/>
          <a:ext cx="9890760" cy="2874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00393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749C117F-F390-437B-ADB0-57E87EFF3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7EF42F8-2417-49A6-95CE-DE9503B0A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C6F623B-2003-4AED-B02F-541A150EC1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D11837A-4F3D-419F-ACE2-E80B1EA284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9411D1A-7E2C-4A36-BE32-BF7A8E1307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0742BC3-654B-4E41-9A6A-73A42E4776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1CD07172-CD61-45EB-BEE3-F644503E5C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EADA5DB-ED12-413A-AAB5-6A8D1152E6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90"/>
            <a:ext cx="3823215" cy="5883295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BA45E5C-ACB9-49E8-B4DB-5255C2376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2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E6F14F-88A3-444D-B542-08D669338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626" y="1939597"/>
            <a:ext cx="3073940" cy="343668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dirty="0">
                <a:solidFill>
                  <a:srgbClr val="262626"/>
                </a:solidFill>
              </a:rPr>
              <a:t>Example of </a:t>
            </a:r>
            <a:r>
              <a:rPr lang="en-US" dirty="0" err="1">
                <a:solidFill>
                  <a:srgbClr val="262626"/>
                </a:solidFill>
              </a:rPr>
              <a:t>colour</a:t>
            </a:r>
            <a:r>
              <a:rPr lang="en-US" dirty="0">
                <a:solidFill>
                  <a:srgbClr val="262626"/>
                </a:solidFill>
              </a:rPr>
              <a:t>-coded marking criteria</a:t>
            </a:r>
            <a:br>
              <a:rPr lang="en-US" dirty="0">
                <a:solidFill>
                  <a:srgbClr val="262626"/>
                </a:solidFill>
              </a:rPr>
            </a:br>
            <a:br>
              <a:rPr lang="en-US" sz="3100" dirty="0">
                <a:solidFill>
                  <a:srgbClr val="262626"/>
                </a:solidFill>
              </a:rPr>
            </a:br>
            <a:r>
              <a:rPr lang="en-US" sz="3100" dirty="0">
                <a:solidFill>
                  <a:srgbClr val="262626"/>
                </a:solidFill>
              </a:rPr>
              <a:t>(blank marking criteria: University of Glasgow, 2021)</a:t>
            </a:r>
          </a:p>
        </p:txBody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857E618C-1D7B-4A51-90C1-6106CD8A1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491" y="0"/>
            <a:ext cx="7396509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9FED0A-B256-4F80-989D-6D5BDC3851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7581" y="609602"/>
            <a:ext cx="5154698" cy="5587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4298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up 64">
            <a:extLst>
              <a:ext uri="{FF2B5EF4-FFF2-40B4-BE49-F238E27FC236}">
                <a16:creationId xmlns:a16="http://schemas.microsoft.com/office/drawing/2014/main" id="{749C117F-F390-437B-ADB0-57E87EFF3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A7EF42F8-2417-49A6-95CE-DE9503B0A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AC6F623B-2003-4AED-B02F-541A150EC1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CD11837A-4F3D-419F-ACE2-E80B1EA284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B9411D1A-7E2C-4A36-BE32-BF7A8E1307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20742BC3-654B-4E41-9A6A-73A42E4776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1755C732-3264-4614-8316-41F7548371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59C7C6ED-4EA1-4532-A820-59A8ADEEE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786"/>
            <a:ext cx="12229962" cy="6856214"/>
            <a:chOff x="-15736" y="0"/>
            <a:chExt cx="12229962" cy="6856214"/>
          </a:xfrm>
        </p:grpSpPr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3A197BB7-B689-4B37-8BE2-FC23F6ED64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E93E4556-7891-471E-B9B7-A38508C759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6F9C6176-D87B-4D8F-8BC3-FE6DF55C4E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id="{B838BA48-DDFB-46B3-9EF6-031C91D27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4E6F14F-88A3-444D-B542-08D669338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619" y="4404852"/>
            <a:ext cx="9989677" cy="105474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>
                <a:solidFill>
                  <a:srgbClr val="262626"/>
                </a:solidFill>
              </a:rPr>
              <a:t>Possible example of student’s work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4AD786D6-2C42-45AF-888B-F2038C4D0A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4" y="1092200"/>
            <a:ext cx="9999652" cy="3128346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DFEFA8-C6E4-406B-9496-BBDA34528B8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12683" y="1946887"/>
            <a:ext cx="9372997" cy="1382515"/>
          </a:xfrm>
          <a:prstGeom prst="rect">
            <a:avLst/>
          </a:prstGeom>
        </p:spPr>
      </p:pic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B8D6659D-FA60-4C6D-A9F6-063E294AA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98448" y="5501254"/>
            <a:ext cx="960372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32467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DB64468B37EE488CCD84BE8E2D66F2" ma:contentTypeVersion="2" ma:contentTypeDescription="Create a new document." ma:contentTypeScope="" ma:versionID="4edd73c3cbe48c1b22a88e89dfd54659">
  <xsd:schema xmlns:xsd="http://www.w3.org/2001/XMLSchema" xmlns:xs="http://www.w3.org/2001/XMLSchema" xmlns:p="http://schemas.microsoft.com/office/2006/metadata/properties" xmlns:ns2="19d1a2df-6999-4b2f-b94e-645f18995e79" targetNamespace="http://schemas.microsoft.com/office/2006/metadata/properties" ma:root="true" ma:fieldsID="679fb652fbffdcaa8de12a119f166e0f" ns2:_="">
    <xsd:import namespace="19d1a2df-6999-4b2f-b94e-645f18995e7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d1a2df-6999-4b2f-b94e-645f18995e7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3D2603A-9425-4DF2-8A9B-5FB5D8B4964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7EA40F2-4ADA-49B2-9F67-CCFF17A37BC4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F6D2E40-E9E6-4428-85FF-0225D6E192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9d1a2df-6999-4b2f-b94e-645f18995e7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1565</TotalTime>
  <Words>1268</Words>
  <Application>Microsoft Office PowerPoint</Application>
  <PresentationFormat>Widescreen</PresentationFormat>
  <Paragraphs>109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Garamond</vt:lpstr>
      <vt:lpstr>Organic</vt:lpstr>
      <vt:lpstr>Perceptions of colour-coding in EAP assessment and feedback</vt:lpstr>
      <vt:lpstr>Outline</vt:lpstr>
      <vt:lpstr>Rationale</vt:lpstr>
      <vt:lpstr>Rationale</vt:lpstr>
      <vt:lpstr>Rationale</vt:lpstr>
      <vt:lpstr>Rationale</vt:lpstr>
      <vt:lpstr>Context</vt:lpstr>
      <vt:lpstr>Example of colour-coded marking criteria  (blank marking criteria: University of Glasgow, 2021)</vt:lpstr>
      <vt:lpstr>Possible example of student’s work</vt:lpstr>
      <vt:lpstr>Methodology</vt:lpstr>
      <vt:lpstr>Methodology </vt:lpstr>
      <vt:lpstr>Findings</vt:lpstr>
      <vt:lpstr>Findings: Very useful/somewhat useful</vt:lpstr>
      <vt:lpstr>Findings: Not very useful</vt:lpstr>
      <vt:lpstr>Any advantages? (Student perceptions)</vt:lpstr>
      <vt:lpstr>One student’s perspective</vt:lpstr>
      <vt:lpstr>Any advantages? (Teacher perceptions)</vt:lpstr>
      <vt:lpstr>One teacher’s perspective</vt:lpstr>
      <vt:lpstr>Any disadvantages? (Student perceptions)</vt:lpstr>
      <vt:lpstr>Any disadvantages?  (Teacher perceptions)</vt:lpstr>
      <vt:lpstr>One teacher’s perspective</vt:lpstr>
      <vt:lpstr>Any other comments?</vt:lpstr>
      <vt:lpstr>My own thoughts</vt:lpstr>
      <vt:lpstr>Conclusions </vt:lpstr>
      <vt:lpstr>Conclusions </vt:lpstr>
      <vt:lpstr>Limitations</vt:lpstr>
      <vt:lpstr>References </vt:lpstr>
      <vt:lpstr>Thank you for listening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ESOL Pre-Intermediate</dc:title>
  <dc:creator>Caitlin Coyle</dc:creator>
  <cp:lastModifiedBy>W Rimmer</cp:lastModifiedBy>
  <cp:revision>45</cp:revision>
  <dcterms:created xsi:type="dcterms:W3CDTF">2021-08-31T11:02:29Z</dcterms:created>
  <dcterms:modified xsi:type="dcterms:W3CDTF">2021-12-08T08:11:40Z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0x010100C5DB64468B37EE488CCD84BE8E2D66F2</vt:lpwstr>
  </property>
</Properties>
</file>