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5" r:id="rId2"/>
    <p:sldMasterId id="2147483680" r:id="rId3"/>
    <p:sldMasterId id="2147483695" r:id="rId4"/>
  </p:sldMasterIdLst>
  <p:notesMasterIdLst>
    <p:notesMasterId r:id="rId14"/>
  </p:notesMasterIdLst>
  <p:handoutMasterIdLst>
    <p:handoutMasterId r:id="rId15"/>
  </p:handoutMasterIdLst>
  <p:sldIdLst>
    <p:sldId id="272" r:id="rId5"/>
    <p:sldId id="290" r:id="rId6"/>
    <p:sldId id="288" r:id="rId7"/>
    <p:sldId id="274" r:id="rId8"/>
    <p:sldId id="275" r:id="rId9"/>
    <p:sldId id="282" r:id="rId10"/>
    <p:sldId id="286" r:id="rId11"/>
    <p:sldId id="289" r:id="rId12"/>
    <p:sldId id="291" r:id="rId13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230"/>
    <a:srgbClr val="00502F"/>
    <a:srgbClr val="F2E9D5"/>
    <a:srgbClr val="B0001A"/>
    <a:srgbClr val="003626"/>
    <a:srgbClr val="004832"/>
    <a:srgbClr val="004731"/>
    <a:srgbClr val="0A3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8" autoAdjust="0"/>
    <p:restoredTop sz="93067" autoAdjust="0"/>
  </p:normalViewPr>
  <p:slideViewPr>
    <p:cSldViewPr snapToObjects="1">
      <p:cViewPr varScale="1">
        <p:scale>
          <a:sx n="72" d="100"/>
          <a:sy n="72" d="100"/>
        </p:scale>
        <p:origin x="16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C5FE15-55D3-41DB-AD9C-FD3EEC311AC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5136BEA-A891-4E90-8FE9-814AFDBDD57B}">
      <dgm:prSet phldrT="[Text]"/>
      <dgm:spPr/>
      <dgm:t>
        <a:bodyPr/>
        <a:lstStyle/>
        <a:p>
          <a:r>
            <a:rPr lang="en-GB" dirty="0" smtClean="0"/>
            <a:t>Academic</a:t>
          </a:r>
          <a:endParaRPr lang="en-GB" dirty="0"/>
        </a:p>
      </dgm:t>
    </dgm:pt>
    <dgm:pt modelId="{AC684A8F-521A-47A3-A832-13632443BEBA}" type="parTrans" cxnId="{1831F182-4C2A-4EEF-BE88-137AA29CECC2}">
      <dgm:prSet/>
      <dgm:spPr/>
      <dgm:t>
        <a:bodyPr/>
        <a:lstStyle/>
        <a:p>
          <a:endParaRPr lang="en-GB"/>
        </a:p>
      </dgm:t>
    </dgm:pt>
    <dgm:pt modelId="{B8F44C18-C1BF-4C39-AFAC-D1F86A11E89D}" type="sibTrans" cxnId="{1831F182-4C2A-4EEF-BE88-137AA29CECC2}">
      <dgm:prSet/>
      <dgm:spPr/>
      <dgm:t>
        <a:bodyPr/>
        <a:lstStyle/>
        <a:p>
          <a:endParaRPr lang="en-GB"/>
        </a:p>
      </dgm:t>
    </dgm:pt>
    <dgm:pt modelId="{D327310B-D506-4A20-8797-1F60D17153A6}">
      <dgm:prSet phldrT="[Text]"/>
      <dgm:spPr/>
      <dgm:t>
        <a:bodyPr/>
        <a:lstStyle/>
        <a:p>
          <a:r>
            <a:rPr lang="en-GB" dirty="0" smtClean="0"/>
            <a:t>Creative</a:t>
          </a:r>
          <a:endParaRPr lang="en-GB" dirty="0"/>
        </a:p>
      </dgm:t>
    </dgm:pt>
    <dgm:pt modelId="{106DAD10-5D2E-4800-B0D8-2DC9D3552B48}" type="parTrans" cxnId="{83D90B53-6AC4-45FB-AD42-B17753643DCC}">
      <dgm:prSet/>
      <dgm:spPr/>
      <dgm:t>
        <a:bodyPr/>
        <a:lstStyle/>
        <a:p>
          <a:endParaRPr lang="en-GB"/>
        </a:p>
      </dgm:t>
    </dgm:pt>
    <dgm:pt modelId="{57633C63-1375-4B21-9933-2FAC91D10010}" type="sibTrans" cxnId="{83D90B53-6AC4-45FB-AD42-B17753643DCC}">
      <dgm:prSet/>
      <dgm:spPr/>
      <dgm:t>
        <a:bodyPr/>
        <a:lstStyle/>
        <a:p>
          <a:endParaRPr lang="en-GB"/>
        </a:p>
      </dgm:t>
    </dgm:pt>
    <dgm:pt modelId="{08EDE67E-F15F-4DD6-8B44-F89BC72E331C}">
      <dgm:prSet phldrT="[Text]"/>
      <dgm:spPr/>
      <dgm:t>
        <a:bodyPr/>
        <a:lstStyle/>
        <a:p>
          <a:r>
            <a:rPr lang="en-GB" dirty="0" smtClean="0"/>
            <a:t>Vocational</a:t>
          </a:r>
          <a:endParaRPr lang="en-GB" dirty="0"/>
        </a:p>
      </dgm:t>
    </dgm:pt>
    <dgm:pt modelId="{C875D499-0722-4E32-A394-A8CE6DFE70D1}" type="parTrans" cxnId="{7B1310C6-E73F-42C2-A710-33CF853F1983}">
      <dgm:prSet/>
      <dgm:spPr/>
      <dgm:t>
        <a:bodyPr/>
        <a:lstStyle/>
        <a:p>
          <a:endParaRPr lang="en-GB"/>
        </a:p>
      </dgm:t>
    </dgm:pt>
    <dgm:pt modelId="{7A5A21EE-98FD-4784-A99E-5BDF04FCA597}" type="sibTrans" cxnId="{7B1310C6-E73F-42C2-A710-33CF853F1983}">
      <dgm:prSet/>
      <dgm:spPr/>
      <dgm:t>
        <a:bodyPr/>
        <a:lstStyle/>
        <a:p>
          <a:endParaRPr lang="en-GB"/>
        </a:p>
      </dgm:t>
    </dgm:pt>
    <dgm:pt modelId="{97659B08-EE38-4BD5-BF31-BAD9ED90651F}" type="pres">
      <dgm:prSet presAssocID="{88C5FE15-55D3-41DB-AD9C-FD3EEC311ACF}" presName="compositeShape" presStyleCnt="0">
        <dgm:presLayoutVars>
          <dgm:chMax val="7"/>
          <dgm:dir/>
          <dgm:resizeHandles val="exact"/>
        </dgm:presLayoutVars>
      </dgm:prSet>
      <dgm:spPr/>
    </dgm:pt>
    <dgm:pt modelId="{ADE37A46-6C2C-43F7-B8F0-854DADA7BDF5}" type="pres">
      <dgm:prSet presAssocID="{75136BEA-A891-4E90-8FE9-814AFDBDD57B}" presName="circ1" presStyleLbl="vennNode1" presStyleIdx="0" presStyleCnt="3"/>
      <dgm:spPr/>
      <dgm:t>
        <a:bodyPr/>
        <a:lstStyle/>
        <a:p>
          <a:endParaRPr lang="en-GB"/>
        </a:p>
      </dgm:t>
    </dgm:pt>
    <dgm:pt modelId="{D87518CC-5DC1-4729-BCC5-0E7056BAA88B}" type="pres">
      <dgm:prSet presAssocID="{75136BEA-A891-4E90-8FE9-814AFDBDD57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5F8E2-65A7-4AB1-BDE4-4A1C40CC6FC6}" type="pres">
      <dgm:prSet presAssocID="{D327310B-D506-4A20-8797-1F60D17153A6}" presName="circ2" presStyleLbl="vennNode1" presStyleIdx="1" presStyleCnt="3"/>
      <dgm:spPr/>
      <dgm:t>
        <a:bodyPr/>
        <a:lstStyle/>
        <a:p>
          <a:endParaRPr lang="en-GB"/>
        </a:p>
      </dgm:t>
    </dgm:pt>
    <dgm:pt modelId="{4290DAD8-CEEC-4127-AF66-B45466ACB6F8}" type="pres">
      <dgm:prSet presAssocID="{D327310B-D506-4A20-8797-1F60D17153A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5E4C4C-ED0E-4901-B43F-3583DB644093}" type="pres">
      <dgm:prSet presAssocID="{08EDE67E-F15F-4DD6-8B44-F89BC72E331C}" presName="circ3" presStyleLbl="vennNode1" presStyleIdx="2" presStyleCnt="3"/>
      <dgm:spPr/>
      <dgm:t>
        <a:bodyPr/>
        <a:lstStyle/>
        <a:p>
          <a:endParaRPr lang="en-GB"/>
        </a:p>
      </dgm:t>
    </dgm:pt>
    <dgm:pt modelId="{D0B66D03-F812-4A16-9CD4-20FABDF0DF95}" type="pres">
      <dgm:prSet presAssocID="{08EDE67E-F15F-4DD6-8B44-F89BC72E331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1AAC4F-8F0E-4A46-A2AC-2229AB160F32}" type="presOf" srcId="{D327310B-D506-4A20-8797-1F60D17153A6}" destId="{2F55F8E2-65A7-4AB1-BDE4-4A1C40CC6FC6}" srcOrd="0" destOrd="0" presId="urn:microsoft.com/office/officeart/2005/8/layout/venn1"/>
    <dgm:cxn modelId="{7B1310C6-E73F-42C2-A710-33CF853F1983}" srcId="{88C5FE15-55D3-41DB-AD9C-FD3EEC311ACF}" destId="{08EDE67E-F15F-4DD6-8B44-F89BC72E331C}" srcOrd="2" destOrd="0" parTransId="{C875D499-0722-4E32-A394-A8CE6DFE70D1}" sibTransId="{7A5A21EE-98FD-4784-A99E-5BDF04FCA597}"/>
    <dgm:cxn modelId="{83D90B53-6AC4-45FB-AD42-B17753643DCC}" srcId="{88C5FE15-55D3-41DB-AD9C-FD3EEC311ACF}" destId="{D327310B-D506-4A20-8797-1F60D17153A6}" srcOrd="1" destOrd="0" parTransId="{106DAD10-5D2E-4800-B0D8-2DC9D3552B48}" sibTransId="{57633C63-1375-4B21-9933-2FAC91D10010}"/>
    <dgm:cxn modelId="{C5F9892C-F6AB-4F01-BD55-2B573372AFC6}" type="presOf" srcId="{75136BEA-A891-4E90-8FE9-814AFDBDD57B}" destId="{ADE37A46-6C2C-43F7-B8F0-854DADA7BDF5}" srcOrd="0" destOrd="0" presId="urn:microsoft.com/office/officeart/2005/8/layout/venn1"/>
    <dgm:cxn modelId="{53F2E38E-4DB7-40E0-82E6-B158AA1B1B78}" type="presOf" srcId="{75136BEA-A891-4E90-8FE9-814AFDBDD57B}" destId="{D87518CC-5DC1-4729-BCC5-0E7056BAA88B}" srcOrd="1" destOrd="0" presId="urn:microsoft.com/office/officeart/2005/8/layout/venn1"/>
    <dgm:cxn modelId="{206A4D48-96DE-4DD5-B71A-2020BC582A4F}" type="presOf" srcId="{D327310B-D506-4A20-8797-1F60D17153A6}" destId="{4290DAD8-CEEC-4127-AF66-B45466ACB6F8}" srcOrd="1" destOrd="0" presId="urn:microsoft.com/office/officeart/2005/8/layout/venn1"/>
    <dgm:cxn modelId="{1831F182-4C2A-4EEF-BE88-137AA29CECC2}" srcId="{88C5FE15-55D3-41DB-AD9C-FD3EEC311ACF}" destId="{75136BEA-A891-4E90-8FE9-814AFDBDD57B}" srcOrd="0" destOrd="0" parTransId="{AC684A8F-521A-47A3-A832-13632443BEBA}" sibTransId="{B8F44C18-C1BF-4C39-AFAC-D1F86A11E89D}"/>
    <dgm:cxn modelId="{94B513E6-319C-442D-9C53-C47C6E21E705}" type="presOf" srcId="{08EDE67E-F15F-4DD6-8B44-F89BC72E331C}" destId="{D0B66D03-F812-4A16-9CD4-20FABDF0DF95}" srcOrd="1" destOrd="0" presId="urn:microsoft.com/office/officeart/2005/8/layout/venn1"/>
    <dgm:cxn modelId="{C36753AA-DFD1-4D9C-A4EC-F87023F716B3}" type="presOf" srcId="{88C5FE15-55D3-41DB-AD9C-FD3EEC311ACF}" destId="{97659B08-EE38-4BD5-BF31-BAD9ED90651F}" srcOrd="0" destOrd="0" presId="urn:microsoft.com/office/officeart/2005/8/layout/venn1"/>
    <dgm:cxn modelId="{1C1CC731-02C9-4B86-A659-87DC7E8D683A}" type="presOf" srcId="{08EDE67E-F15F-4DD6-8B44-F89BC72E331C}" destId="{2E5E4C4C-ED0E-4901-B43F-3583DB644093}" srcOrd="0" destOrd="0" presId="urn:microsoft.com/office/officeart/2005/8/layout/venn1"/>
    <dgm:cxn modelId="{1FA53639-345D-470D-9E25-17A1ED7F11BD}" type="presParOf" srcId="{97659B08-EE38-4BD5-BF31-BAD9ED90651F}" destId="{ADE37A46-6C2C-43F7-B8F0-854DADA7BDF5}" srcOrd="0" destOrd="0" presId="urn:microsoft.com/office/officeart/2005/8/layout/venn1"/>
    <dgm:cxn modelId="{A8EB05C7-4C31-451A-A805-99A8CCE6F8A3}" type="presParOf" srcId="{97659B08-EE38-4BD5-BF31-BAD9ED90651F}" destId="{D87518CC-5DC1-4729-BCC5-0E7056BAA88B}" srcOrd="1" destOrd="0" presId="urn:microsoft.com/office/officeart/2005/8/layout/venn1"/>
    <dgm:cxn modelId="{828FA480-0DE0-4F5D-9DE3-2E5238A53D33}" type="presParOf" srcId="{97659B08-EE38-4BD5-BF31-BAD9ED90651F}" destId="{2F55F8E2-65A7-4AB1-BDE4-4A1C40CC6FC6}" srcOrd="2" destOrd="0" presId="urn:microsoft.com/office/officeart/2005/8/layout/venn1"/>
    <dgm:cxn modelId="{843131ED-D9FF-45D0-B47C-4F2590153088}" type="presParOf" srcId="{97659B08-EE38-4BD5-BF31-BAD9ED90651F}" destId="{4290DAD8-CEEC-4127-AF66-B45466ACB6F8}" srcOrd="3" destOrd="0" presId="urn:microsoft.com/office/officeart/2005/8/layout/venn1"/>
    <dgm:cxn modelId="{A6EC0083-D8B0-4726-BE30-8D38D840DB22}" type="presParOf" srcId="{97659B08-EE38-4BD5-BF31-BAD9ED90651F}" destId="{2E5E4C4C-ED0E-4901-B43F-3583DB644093}" srcOrd="4" destOrd="0" presId="urn:microsoft.com/office/officeart/2005/8/layout/venn1"/>
    <dgm:cxn modelId="{E1498451-1C64-43FD-A2AA-38E329886105}" type="presParOf" srcId="{97659B08-EE38-4BD5-BF31-BAD9ED90651F}" destId="{D0B66D03-F812-4A16-9CD4-20FABDF0DF9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C5FE15-55D3-41DB-AD9C-FD3EEC311AC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5136BEA-A891-4E90-8FE9-814AFDBDD57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Academic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dirty="0" smtClean="0"/>
            <a:t>Formal, ‘unambiguous’, rigorous, structured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 smtClean="0"/>
        </a:p>
      </dgm:t>
    </dgm:pt>
    <dgm:pt modelId="{AC684A8F-521A-47A3-A832-13632443BEBA}" type="parTrans" cxnId="{1831F182-4C2A-4EEF-BE88-137AA29CECC2}">
      <dgm:prSet/>
      <dgm:spPr/>
      <dgm:t>
        <a:bodyPr/>
        <a:lstStyle/>
        <a:p>
          <a:endParaRPr lang="en-GB"/>
        </a:p>
      </dgm:t>
    </dgm:pt>
    <dgm:pt modelId="{B8F44C18-C1BF-4C39-AFAC-D1F86A11E89D}" type="sibTrans" cxnId="{1831F182-4C2A-4EEF-BE88-137AA29CECC2}">
      <dgm:prSet/>
      <dgm:spPr/>
      <dgm:t>
        <a:bodyPr/>
        <a:lstStyle/>
        <a:p>
          <a:endParaRPr lang="en-GB"/>
        </a:p>
      </dgm:t>
    </dgm:pt>
    <dgm:pt modelId="{D327310B-D506-4A20-8797-1F60D17153A6}">
      <dgm:prSet phldrT="[Text]" custT="1"/>
      <dgm:spPr/>
      <dgm:t>
        <a:bodyPr/>
        <a:lstStyle/>
        <a:p>
          <a:r>
            <a:rPr lang="en-GB" sz="1800" b="1" dirty="0" smtClean="0"/>
            <a:t>Creative</a:t>
          </a:r>
        </a:p>
        <a:p>
          <a:r>
            <a:rPr lang="en-GB" sz="1800" dirty="0" smtClean="0"/>
            <a:t>Expressive and original</a:t>
          </a:r>
          <a:endParaRPr lang="en-GB" sz="2400" dirty="0" smtClean="0"/>
        </a:p>
      </dgm:t>
    </dgm:pt>
    <dgm:pt modelId="{106DAD10-5D2E-4800-B0D8-2DC9D3552B48}" type="parTrans" cxnId="{83D90B53-6AC4-45FB-AD42-B17753643DCC}">
      <dgm:prSet/>
      <dgm:spPr/>
      <dgm:t>
        <a:bodyPr/>
        <a:lstStyle/>
        <a:p>
          <a:endParaRPr lang="en-GB"/>
        </a:p>
      </dgm:t>
    </dgm:pt>
    <dgm:pt modelId="{57633C63-1375-4B21-9933-2FAC91D10010}" type="sibTrans" cxnId="{83D90B53-6AC4-45FB-AD42-B17753643DCC}">
      <dgm:prSet/>
      <dgm:spPr/>
      <dgm:t>
        <a:bodyPr/>
        <a:lstStyle/>
        <a:p>
          <a:endParaRPr lang="en-GB"/>
        </a:p>
      </dgm:t>
    </dgm:pt>
    <dgm:pt modelId="{08EDE67E-F15F-4DD6-8B44-F89BC72E331C}">
      <dgm:prSet phldrT="[Text]" custT="1"/>
      <dgm:spPr/>
      <dgm:t>
        <a:bodyPr/>
        <a:lstStyle/>
        <a:p>
          <a:r>
            <a:rPr lang="en-GB" sz="1800" b="1" dirty="0" smtClean="0"/>
            <a:t>Vocational</a:t>
          </a:r>
        </a:p>
        <a:p>
          <a:r>
            <a:rPr lang="en-GB" sz="1800" dirty="0" smtClean="0"/>
            <a:t>Professional and practical</a:t>
          </a:r>
          <a:r>
            <a:rPr lang="en-GB" sz="1200" dirty="0" smtClean="0"/>
            <a:t> </a:t>
          </a:r>
        </a:p>
      </dgm:t>
    </dgm:pt>
    <dgm:pt modelId="{C875D499-0722-4E32-A394-A8CE6DFE70D1}" type="parTrans" cxnId="{7B1310C6-E73F-42C2-A710-33CF853F1983}">
      <dgm:prSet/>
      <dgm:spPr/>
      <dgm:t>
        <a:bodyPr/>
        <a:lstStyle/>
        <a:p>
          <a:endParaRPr lang="en-GB"/>
        </a:p>
      </dgm:t>
    </dgm:pt>
    <dgm:pt modelId="{7A5A21EE-98FD-4784-A99E-5BDF04FCA597}" type="sibTrans" cxnId="{7B1310C6-E73F-42C2-A710-33CF853F1983}">
      <dgm:prSet/>
      <dgm:spPr/>
      <dgm:t>
        <a:bodyPr/>
        <a:lstStyle/>
        <a:p>
          <a:endParaRPr lang="en-GB"/>
        </a:p>
      </dgm:t>
    </dgm:pt>
    <dgm:pt modelId="{97659B08-EE38-4BD5-BF31-BAD9ED90651F}" type="pres">
      <dgm:prSet presAssocID="{88C5FE15-55D3-41DB-AD9C-FD3EEC311ACF}" presName="compositeShape" presStyleCnt="0">
        <dgm:presLayoutVars>
          <dgm:chMax val="7"/>
          <dgm:dir/>
          <dgm:resizeHandles val="exact"/>
        </dgm:presLayoutVars>
      </dgm:prSet>
      <dgm:spPr/>
    </dgm:pt>
    <dgm:pt modelId="{ADE37A46-6C2C-43F7-B8F0-854DADA7BDF5}" type="pres">
      <dgm:prSet presAssocID="{75136BEA-A891-4E90-8FE9-814AFDBDD57B}" presName="circ1" presStyleLbl="vennNode1" presStyleIdx="0" presStyleCnt="3"/>
      <dgm:spPr/>
      <dgm:t>
        <a:bodyPr/>
        <a:lstStyle/>
        <a:p>
          <a:endParaRPr lang="en-GB"/>
        </a:p>
      </dgm:t>
    </dgm:pt>
    <dgm:pt modelId="{D87518CC-5DC1-4729-BCC5-0E7056BAA88B}" type="pres">
      <dgm:prSet presAssocID="{75136BEA-A891-4E90-8FE9-814AFDBDD57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5F8E2-65A7-4AB1-BDE4-4A1C40CC6FC6}" type="pres">
      <dgm:prSet presAssocID="{D327310B-D506-4A20-8797-1F60D17153A6}" presName="circ2" presStyleLbl="vennNode1" presStyleIdx="1" presStyleCnt="3"/>
      <dgm:spPr/>
      <dgm:t>
        <a:bodyPr/>
        <a:lstStyle/>
        <a:p>
          <a:endParaRPr lang="en-GB"/>
        </a:p>
      </dgm:t>
    </dgm:pt>
    <dgm:pt modelId="{4290DAD8-CEEC-4127-AF66-B45466ACB6F8}" type="pres">
      <dgm:prSet presAssocID="{D327310B-D506-4A20-8797-1F60D17153A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5E4C4C-ED0E-4901-B43F-3583DB644093}" type="pres">
      <dgm:prSet presAssocID="{08EDE67E-F15F-4DD6-8B44-F89BC72E331C}" presName="circ3" presStyleLbl="vennNode1" presStyleIdx="2" presStyleCnt="3"/>
      <dgm:spPr/>
      <dgm:t>
        <a:bodyPr/>
        <a:lstStyle/>
        <a:p>
          <a:endParaRPr lang="en-GB"/>
        </a:p>
      </dgm:t>
    </dgm:pt>
    <dgm:pt modelId="{D0B66D03-F812-4A16-9CD4-20FABDF0DF95}" type="pres">
      <dgm:prSet presAssocID="{08EDE67E-F15F-4DD6-8B44-F89BC72E331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3A65B5-3EF0-47C9-9974-05C4556ACBEC}" type="presOf" srcId="{88C5FE15-55D3-41DB-AD9C-FD3EEC311ACF}" destId="{97659B08-EE38-4BD5-BF31-BAD9ED90651F}" srcOrd="0" destOrd="0" presId="urn:microsoft.com/office/officeart/2005/8/layout/venn1"/>
    <dgm:cxn modelId="{83D90B53-6AC4-45FB-AD42-B17753643DCC}" srcId="{88C5FE15-55D3-41DB-AD9C-FD3EEC311ACF}" destId="{D327310B-D506-4A20-8797-1F60D17153A6}" srcOrd="1" destOrd="0" parTransId="{106DAD10-5D2E-4800-B0D8-2DC9D3552B48}" sibTransId="{57633C63-1375-4B21-9933-2FAC91D10010}"/>
    <dgm:cxn modelId="{03F14E81-C519-4985-94AE-4E6C0B4E9BA7}" type="presOf" srcId="{08EDE67E-F15F-4DD6-8B44-F89BC72E331C}" destId="{2E5E4C4C-ED0E-4901-B43F-3583DB644093}" srcOrd="0" destOrd="0" presId="urn:microsoft.com/office/officeart/2005/8/layout/venn1"/>
    <dgm:cxn modelId="{562A54E2-70E3-4B0C-8306-2ADCA66B6978}" type="presOf" srcId="{75136BEA-A891-4E90-8FE9-814AFDBDD57B}" destId="{ADE37A46-6C2C-43F7-B8F0-854DADA7BDF5}" srcOrd="0" destOrd="0" presId="urn:microsoft.com/office/officeart/2005/8/layout/venn1"/>
    <dgm:cxn modelId="{32929E65-7A33-479E-BB08-DA195D4ACAB2}" type="presOf" srcId="{D327310B-D506-4A20-8797-1F60D17153A6}" destId="{4290DAD8-CEEC-4127-AF66-B45466ACB6F8}" srcOrd="1" destOrd="0" presId="urn:microsoft.com/office/officeart/2005/8/layout/venn1"/>
    <dgm:cxn modelId="{1B0C5309-AA83-408D-BC7E-ADF660DFFD20}" type="presOf" srcId="{75136BEA-A891-4E90-8FE9-814AFDBDD57B}" destId="{D87518CC-5DC1-4729-BCC5-0E7056BAA88B}" srcOrd="1" destOrd="0" presId="urn:microsoft.com/office/officeart/2005/8/layout/venn1"/>
    <dgm:cxn modelId="{8B91B104-BDE8-4FE5-96A9-FB91B2242D2A}" type="presOf" srcId="{08EDE67E-F15F-4DD6-8B44-F89BC72E331C}" destId="{D0B66D03-F812-4A16-9CD4-20FABDF0DF95}" srcOrd="1" destOrd="0" presId="urn:microsoft.com/office/officeart/2005/8/layout/venn1"/>
    <dgm:cxn modelId="{85BDFB10-B464-4BB6-A1DB-77976DA63A70}" type="presOf" srcId="{D327310B-D506-4A20-8797-1F60D17153A6}" destId="{2F55F8E2-65A7-4AB1-BDE4-4A1C40CC6FC6}" srcOrd="0" destOrd="0" presId="urn:microsoft.com/office/officeart/2005/8/layout/venn1"/>
    <dgm:cxn modelId="{7B1310C6-E73F-42C2-A710-33CF853F1983}" srcId="{88C5FE15-55D3-41DB-AD9C-FD3EEC311ACF}" destId="{08EDE67E-F15F-4DD6-8B44-F89BC72E331C}" srcOrd="2" destOrd="0" parTransId="{C875D499-0722-4E32-A394-A8CE6DFE70D1}" sibTransId="{7A5A21EE-98FD-4784-A99E-5BDF04FCA597}"/>
    <dgm:cxn modelId="{1831F182-4C2A-4EEF-BE88-137AA29CECC2}" srcId="{88C5FE15-55D3-41DB-AD9C-FD3EEC311ACF}" destId="{75136BEA-A891-4E90-8FE9-814AFDBDD57B}" srcOrd="0" destOrd="0" parTransId="{AC684A8F-521A-47A3-A832-13632443BEBA}" sibTransId="{B8F44C18-C1BF-4C39-AFAC-D1F86A11E89D}"/>
    <dgm:cxn modelId="{78BDF033-602C-44DE-BEF8-C321E3522211}" type="presParOf" srcId="{97659B08-EE38-4BD5-BF31-BAD9ED90651F}" destId="{ADE37A46-6C2C-43F7-B8F0-854DADA7BDF5}" srcOrd="0" destOrd="0" presId="urn:microsoft.com/office/officeart/2005/8/layout/venn1"/>
    <dgm:cxn modelId="{3988FB3B-A14F-441F-B954-9FADCE386BDF}" type="presParOf" srcId="{97659B08-EE38-4BD5-BF31-BAD9ED90651F}" destId="{D87518CC-5DC1-4729-BCC5-0E7056BAA88B}" srcOrd="1" destOrd="0" presId="urn:microsoft.com/office/officeart/2005/8/layout/venn1"/>
    <dgm:cxn modelId="{928865B0-686A-4017-8485-45C859111D47}" type="presParOf" srcId="{97659B08-EE38-4BD5-BF31-BAD9ED90651F}" destId="{2F55F8E2-65A7-4AB1-BDE4-4A1C40CC6FC6}" srcOrd="2" destOrd="0" presId="urn:microsoft.com/office/officeart/2005/8/layout/venn1"/>
    <dgm:cxn modelId="{710C19F2-4435-4964-83B7-AF2E370D7F7B}" type="presParOf" srcId="{97659B08-EE38-4BD5-BF31-BAD9ED90651F}" destId="{4290DAD8-CEEC-4127-AF66-B45466ACB6F8}" srcOrd="3" destOrd="0" presId="urn:microsoft.com/office/officeart/2005/8/layout/venn1"/>
    <dgm:cxn modelId="{79342BCD-865A-44F0-9A2E-954135062201}" type="presParOf" srcId="{97659B08-EE38-4BD5-BF31-BAD9ED90651F}" destId="{2E5E4C4C-ED0E-4901-B43F-3583DB644093}" srcOrd="4" destOrd="0" presId="urn:microsoft.com/office/officeart/2005/8/layout/venn1"/>
    <dgm:cxn modelId="{6725D0ED-33D2-4A1A-80E6-EFE5075DAAA0}" type="presParOf" srcId="{97659B08-EE38-4BD5-BF31-BAD9ED90651F}" destId="{D0B66D03-F812-4A16-9CD4-20FABDF0DF9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BD3A8-DAF1-4E80-9F5C-3B5228DFA62D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D0E1A2-8619-4AA9-9037-547FE8F6E78C}">
      <dgm:prSet phldrT="[Text]"/>
      <dgm:spPr/>
      <dgm:t>
        <a:bodyPr/>
        <a:lstStyle/>
        <a:p>
          <a:r>
            <a:rPr lang="en-GB" dirty="0" smtClean="0"/>
            <a:t>“Dissertation” </a:t>
          </a:r>
        </a:p>
        <a:p>
          <a:r>
            <a:rPr lang="en-GB" dirty="0" smtClean="0"/>
            <a:t>Reflective report</a:t>
          </a:r>
        </a:p>
        <a:p>
          <a:r>
            <a:rPr lang="en-GB" dirty="0" smtClean="0"/>
            <a:t> Creative project report</a:t>
          </a:r>
        </a:p>
      </dgm:t>
    </dgm:pt>
    <dgm:pt modelId="{8D47B5A5-A4CE-4D48-8579-836A78A350D7}" type="parTrans" cxnId="{25EDEB0A-8138-49EF-8F4D-053A47F4FDC7}">
      <dgm:prSet/>
      <dgm:spPr/>
      <dgm:t>
        <a:bodyPr/>
        <a:lstStyle/>
        <a:p>
          <a:endParaRPr lang="en-GB"/>
        </a:p>
      </dgm:t>
    </dgm:pt>
    <dgm:pt modelId="{A580F2B3-9F1D-401B-AB2C-39FD5270E76D}" type="sibTrans" cxnId="{25EDEB0A-8138-49EF-8F4D-053A47F4FDC7}">
      <dgm:prSet/>
      <dgm:spPr/>
      <dgm:t>
        <a:bodyPr/>
        <a:lstStyle/>
        <a:p>
          <a:endParaRPr lang="en-GB"/>
        </a:p>
      </dgm:t>
    </dgm:pt>
    <dgm:pt modelId="{6F575A03-F098-495A-8712-BF5186A6CA36}">
      <dgm:prSet phldrT="[Text]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dirty="0" smtClean="0"/>
            <a:t>“Essay”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Critique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ADE9978D-3814-464B-BBEA-147D8514A437}" type="parTrans" cxnId="{318ACC31-3950-4DA5-A168-BE202D1A95D1}">
      <dgm:prSet/>
      <dgm:spPr/>
      <dgm:t>
        <a:bodyPr/>
        <a:lstStyle/>
        <a:p>
          <a:endParaRPr lang="en-GB"/>
        </a:p>
      </dgm:t>
    </dgm:pt>
    <dgm:pt modelId="{2A60B59C-8D27-4578-AF0C-6A9BEC49BB4B}" type="sibTrans" cxnId="{318ACC31-3950-4DA5-A168-BE202D1A95D1}">
      <dgm:prSet/>
      <dgm:spPr/>
      <dgm:t>
        <a:bodyPr/>
        <a:lstStyle/>
        <a:p>
          <a:endParaRPr lang="en-GB"/>
        </a:p>
      </dgm:t>
    </dgm:pt>
    <dgm:pt modelId="{6E89559C-ED5F-43BC-9499-0C99F4462951}">
      <dgm:prSet phldrT="[Text]"/>
      <dgm:spPr/>
      <dgm:t>
        <a:bodyPr/>
        <a:lstStyle/>
        <a:p>
          <a:r>
            <a:rPr lang="en-GB" dirty="0" smtClean="0"/>
            <a:t>“Essay”</a:t>
          </a:r>
        </a:p>
        <a:p>
          <a:r>
            <a:rPr lang="en-GB" dirty="0" smtClean="0"/>
            <a:t>Case study analysis</a:t>
          </a:r>
          <a:endParaRPr lang="en-GB" dirty="0"/>
        </a:p>
      </dgm:t>
    </dgm:pt>
    <dgm:pt modelId="{BEFA9B86-9913-4735-8DC2-62FBFE9DFBBB}" type="parTrans" cxnId="{01F53BD0-7BA1-4123-B5F8-B04448794EA4}">
      <dgm:prSet/>
      <dgm:spPr/>
      <dgm:t>
        <a:bodyPr/>
        <a:lstStyle/>
        <a:p>
          <a:endParaRPr lang="en-GB"/>
        </a:p>
      </dgm:t>
    </dgm:pt>
    <dgm:pt modelId="{461BB229-2E2A-4627-8F04-695D361B4525}" type="sibTrans" cxnId="{01F53BD0-7BA1-4123-B5F8-B04448794EA4}">
      <dgm:prSet/>
      <dgm:spPr/>
      <dgm:t>
        <a:bodyPr/>
        <a:lstStyle/>
        <a:p>
          <a:endParaRPr lang="en-GB"/>
        </a:p>
      </dgm:t>
    </dgm:pt>
    <dgm:pt modelId="{A1D13ADF-B108-4CCC-81F1-4DE36C190036}">
      <dgm:prSet phldrT="[Text]"/>
      <dgm:spPr/>
      <dgm:t>
        <a:bodyPr/>
        <a:lstStyle/>
        <a:p>
          <a:r>
            <a:rPr lang="en-GB" dirty="0" smtClean="0"/>
            <a:t>Annotated bibliography</a:t>
          </a:r>
        </a:p>
        <a:p>
          <a:r>
            <a:rPr lang="en-GB" dirty="0" smtClean="0"/>
            <a:t>Literature review</a:t>
          </a:r>
          <a:endParaRPr lang="en-GB" dirty="0"/>
        </a:p>
      </dgm:t>
    </dgm:pt>
    <dgm:pt modelId="{30BB1852-94B5-4067-B6D3-76DCB07666CB}" type="parTrans" cxnId="{1AB2FAD1-CBD0-48F7-B1DA-76EC2C23E363}">
      <dgm:prSet/>
      <dgm:spPr/>
      <dgm:t>
        <a:bodyPr/>
        <a:lstStyle/>
        <a:p>
          <a:endParaRPr lang="en-GB"/>
        </a:p>
      </dgm:t>
    </dgm:pt>
    <dgm:pt modelId="{094A7500-363C-4001-A3D0-089EAF3B050B}" type="sibTrans" cxnId="{1AB2FAD1-CBD0-48F7-B1DA-76EC2C23E363}">
      <dgm:prSet/>
      <dgm:spPr/>
      <dgm:t>
        <a:bodyPr/>
        <a:lstStyle/>
        <a:p>
          <a:endParaRPr lang="en-GB"/>
        </a:p>
      </dgm:t>
    </dgm:pt>
    <dgm:pt modelId="{AD292F95-81AB-456F-93A3-41EFF15BBA0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Portfolio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682E6F28-9A0D-45EF-BF2C-2CD425D29874}" type="parTrans" cxnId="{11A78358-872C-4251-B407-BD58FB6ADC03}">
      <dgm:prSet/>
      <dgm:spPr/>
      <dgm:t>
        <a:bodyPr/>
        <a:lstStyle/>
        <a:p>
          <a:endParaRPr lang="en-GB"/>
        </a:p>
      </dgm:t>
    </dgm:pt>
    <dgm:pt modelId="{CE65D9B1-A217-4A9A-BB5C-7BA575CC6A3B}" type="sibTrans" cxnId="{11A78358-872C-4251-B407-BD58FB6ADC03}">
      <dgm:prSet/>
      <dgm:spPr/>
      <dgm:t>
        <a:bodyPr/>
        <a:lstStyle/>
        <a:p>
          <a:endParaRPr lang="en-GB"/>
        </a:p>
      </dgm:t>
    </dgm:pt>
    <dgm:pt modelId="{89D40BD9-3CA0-43D0-BABC-3E38E5A391CD}">
      <dgm:prSet phldrT="[Text]"/>
      <dgm:spPr/>
      <dgm:t>
        <a:bodyPr/>
        <a:lstStyle/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GB" dirty="0" smtClean="0"/>
        </a:p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Reflective log, journal, essay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B98AB49C-2D8B-48AB-A383-24E2D5AFF464}" type="parTrans" cxnId="{9436E08A-67FA-4ABD-A9CC-3DF7D90C2F6F}">
      <dgm:prSet/>
      <dgm:spPr/>
      <dgm:t>
        <a:bodyPr/>
        <a:lstStyle/>
        <a:p>
          <a:endParaRPr lang="en-GB"/>
        </a:p>
      </dgm:t>
    </dgm:pt>
    <dgm:pt modelId="{A8C69EC3-9F2E-4ECE-BCDB-55BFF9B8A225}" type="sibTrans" cxnId="{9436E08A-67FA-4ABD-A9CC-3DF7D90C2F6F}">
      <dgm:prSet/>
      <dgm:spPr/>
      <dgm:t>
        <a:bodyPr/>
        <a:lstStyle/>
        <a:p>
          <a:endParaRPr lang="en-GB"/>
        </a:p>
      </dgm:t>
    </dgm:pt>
    <dgm:pt modelId="{5C193884-1F19-4932-BC09-24E9DE258B8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Project or study proposal</a:t>
          </a:r>
        </a:p>
        <a:p>
          <a:endParaRPr lang="en-GB" dirty="0"/>
        </a:p>
      </dgm:t>
    </dgm:pt>
    <dgm:pt modelId="{EF135489-217E-4A53-A68F-52816494E6CB}" type="parTrans" cxnId="{8CAECDD8-9601-4367-8727-7620D73C6B8D}">
      <dgm:prSet/>
      <dgm:spPr/>
      <dgm:t>
        <a:bodyPr/>
        <a:lstStyle/>
        <a:p>
          <a:endParaRPr lang="en-GB"/>
        </a:p>
      </dgm:t>
    </dgm:pt>
    <dgm:pt modelId="{758E8D26-07ED-4AC1-834E-92F7711763B3}" type="sibTrans" cxnId="{8CAECDD8-9601-4367-8727-7620D73C6B8D}">
      <dgm:prSet/>
      <dgm:spPr/>
      <dgm:t>
        <a:bodyPr/>
        <a:lstStyle/>
        <a:p>
          <a:endParaRPr lang="en-GB"/>
        </a:p>
      </dgm:t>
    </dgm:pt>
    <dgm:pt modelId="{9F57D7E0-6F8C-4B5D-887D-15F9F4A1E9AF}" type="pres">
      <dgm:prSet presAssocID="{3EEBD3A8-DAF1-4E80-9F5C-3B5228DFA62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5A785ECB-DAFC-4D91-AD80-5DA0949583BC}" type="pres">
      <dgm:prSet presAssocID="{BDD0E1A2-8619-4AA9-9037-547FE8F6E78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F6E4AFDB-F446-4D03-8E0D-81A0759FCEAD}" type="pres">
      <dgm:prSet presAssocID="{6F575A03-F098-495A-8712-BF5186A6CA36}" presName="Accent1" presStyleCnt="0"/>
      <dgm:spPr/>
    </dgm:pt>
    <dgm:pt modelId="{64E5DC5C-F6E3-4E35-9776-C541AFE22AB7}" type="pres">
      <dgm:prSet presAssocID="{6F575A03-F098-495A-8712-BF5186A6CA36}" presName="Accent" presStyleLbl="bgShp" presStyleIdx="0" presStyleCnt="6"/>
      <dgm:spPr/>
    </dgm:pt>
    <dgm:pt modelId="{05193F54-A881-4CBF-A3CA-81388E5F1C8B}" type="pres">
      <dgm:prSet presAssocID="{6F575A03-F098-495A-8712-BF5186A6CA36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72DF91-553C-483D-BDB2-F31B4D03A1BE}" type="pres">
      <dgm:prSet presAssocID="{6E89559C-ED5F-43BC-9499-0C99F4462951}" presName="Accent2" presStyleCnt="0"/>
      <dgm:spPr/>
    </dgm:pt>
    <dgm:pt modelId="{AAA4A99E-6E60-4A67-AA33-4116714FACA8}" type="pres">
      <dgm:prSet presAssocID="{6E89559C-ED5F-43BC-9499-0C99F4462951}" presName="Accent" presStyleLbl="bgShp" presStyleIdx="1" presStyleCnt="6"/>
      <dgm:spPr/>
    </dgm:pt>
    <dgm:pt modelId="{1AA630D6-92DA-423B-90B9-548BEE9BE5FD}" type="pres">
      <dgm:prSet presAssocID="{6E89559C-ED5F-43BC-9499-0C99F446295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9DCA22-9F1C-4AA4-8696-E4EDAA1C2685}" type="pres">
      <dgm:prSet presAssocID="{A1D13ADF-B108-4CCC-81F1-4DE36C190036}" presName="Accent3" presStyleCnt="0"/>
      <dgm:spPr/>
    </dgm:pt>
    <dgm:pt modelId="{5B1C4484-C1FE-49BE-BC2D-33E9D946B4E9}" type="pres">
      <dgm:prSet presAssocID="{A1D13ADF-B108-4CCC-81F1-4DE36C190036}" presName="Accent" presStyleLbl="bgShp" presStyleIdx="2" presStyleCnt="6"/>
      <dgm:spPr/>
    </dgm:pt>
    <dgm:pt modelId="{95EBA686-E654-4865-A3C0-94C11A248754}" type="pres">
      <dgm:prSet presAssocID="{A1D13ADF-B108-4CCC-81F1-4DE36C19003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CE3334-6BBF-4708-84A1-270731436C2D}" type="pres">
      <dgm:prSet presAssocID="{AD292F95-81AB-456F-93A3-41EFF15BBA0E}" presName="Accent4" presStyleCnt="0"/>
      <dgm:spPr/>
    </dgm:pt>
    <dgm:pt modelId="{67C32706-CA17-4EFF-BAB6-30C93863E6CE}" type="pres">
      <dgm:prSet presAssocID="{AD292F95-81AB-456F-93A3-41EFF15BBA0E}" presName="Accent" presStyleLbl="bgShp" presStyleIdx="3" presStyleCnt="6"/>
      <dgm:spPr/>
    </dgm:pt>
    <dgm:pt modelId="{0E538750-3411-458C-955D-B869619A4475}" type="pres">
      <dgm:prSet presAssocID="{AD292F95-81AB-456F-93A3-41EFF15BBA0E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DE5FF1-B787-4804-926F-1F36D9F7F718}" type="pres">
      <dgm:prSet presAssocID="{89D40BD9-3CA0-43D0-BABC-3E38E5A391CD}" presName="Accent5" presStyleCnt="0"/>
      <dgm:spPr/>
    </dgm:pt>
    <dgm:pt modelId="{EB5E6999-37D4-4D14-BE5D-5C79E84F8C79}" type="pres">
      <dgm:prSet presAssocID="{89D40BD9-3CA0-43D0-BABC-3E38E5A391CD}" presName="Accent" presStyleLbl="bgShp" presStyleIdx="4" presStyleCnt="6"/>
      <dgm:spPr/>
    </dgm:pt>
    <dgm:pt modelId="{408E861F-1D10-43FC-BB43-E4AA8A736F0E}" type="pres">
      <dgm:prSet presAssocID="{89D40BD9-3CA0-43D0-BABC-3E38E5A391C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3A7D4A-8727-424F-91B0-0B5FF1921B6E}" type="pres">
      <dgm:prSet presAssocID="{5C193884-1F19-4932-BC09-24E9DE258B8F}" presName="Accent6" presStyleCnt="0"/>
      <dgm:spPr/>
    </dgm:pt>
    <dgm:pt modelId="{7BAA1ECD-74CC-4E75-9C03-6CAED0781405}" type="pres">
      <dgm:prSet presAssocID="{5C193884-1F19-4932-BC09-24E9DE258B8F}" presName="Accent" presStyleLbl="bgShp" presStyleIdx="5" presStyleCnt="6"/>
      <dgm:spPr/>
    </dgm:pt>
    <dgm:pt modelId="{C73E5DCB-8044-4486-B41B-DB9C306B4A6B}" type="pres">
      <dgm:prSet presAssocID="{5C193884-1F19-4932-BC09-24E9DE258B8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C62E33C-12C4-4367-B061-04C8A8C5E803}" type="presOf" srcId="{AD292F95-81AB-456F-93A3-41EFF15BBA0E}" destId="{0E538750-3411-458C-955D-B869619A4475}" srcOrd="0" destOrd="0" presId="urn:microsoft.com/office/officeart/2011/layout/HexagonRadial"/>
    <dgm:cxn modelId="{82BBE443-4B33-49AF-B970-E9AB95100804}" type="presOf" srcId="{BDD0E1A2-8619-4AA9-9037-547FE8F6E78C}" destId="{5A785ECB-DAFC-4D91-AD80-5DA0949583BC}" srcOrd="0" destOrd="0" presId="urn:microsoft.com/office/officeart/2011/layout/HexagonRadial"/>
    <dgm:cxn modelId="{B72BB6CA-42A0-40CF-B086-04DF1CECBB4F}" type="presOf" srcId="{6E89559C-ED5F-43BC-9499-0C99F4462951}" destId="{1AA630D6-92DA-423B-90B9-548BEE9BE5FD}" srcOrd="0" destOrd="0" presId="urn:microsoft.com/office/officeart/2011/layout/HexagonRadial"/>
    <dgm:cxn modelId="{D841AC65-24C7-493D-8F38-03B391B6B152}" type="presOf" srcId="{5C193884-1F19-4932-BC09-24E9DE258B8F}" destId="{C73E5DCB-8044-4486-B41B-DB9C306B4A6B}" srcOrd="0" destOrd="0" presId="urn:microsoft.com/office/officeart/2011/layout/HexagonRadial"/>
    <dgm:cxn modelId="{9436E08A-67FA-4ABD-A9CC-3DF7D90C2F6F}" srcId="{BDD0E1A2-8619-4AA9-9037-547FE8F6E78C}" destId="{89D40BD9-3CA0-43D0-BABC-3E38E5A391CD}" srcOrd="4" destOrd="0" parTransId="{B98AB49C-2D8B-48AB-A383-24E2D5AFF464}" sibTransId="{A8C69EC3-9F2E-4ECE-BCDB-55BFF9B8A225}"/>
    <dgm:cxn modelId="{11A78358-872C-4251-B407-BD58FB6ADC03}" srcId="{BDD0E1A2-8619-4AA9-9037-547FE8F6E78C}" destId="{AD292F95-81AB-456F-93A3-41EFF15BBA0E}" srcOrd="3" destOrd="0" parTransId="{682E6F28-9A0D-45EF-BF2C-2CD425D29874}" sibTransId="{CE65D9B1-A217-4A9A-BB5C-7BA575CC6A3B}"/>
    <dgm:cxn modelId="{318ACC31-3950-4DA5-A168-BE202D1A95D1}" srcId="{BDD0E1A2-8619-4AA9-9037-547FE8F6E78C}" destId="{6F575A03-F098-495A-8712-BF5186A6CA36}" srcOrd="0" destOrd="0" parTransId="{ADE9978D-3814-464B-BBEA-147D8514A437}" sibTransId="{2A60B59C-8D27-4578-AF0C-6A9BEC49BB4B}"/>
    <dgm:cxn modelId="{25EDEB0A-8138-49EF-8F4D-053A47F4FDC7}" srcId="{3EEBD3A8-DAF1-4E80-9F5C-3B5228DFA62D}" destId="{BDD0E1A2-8619-4AA9-9037-547FE8F6E78C}" srcOrd="0" destOrd="0" parTransId="{8D47B5A5-A4CE-4D48-8579-836A78A350D7}" sibTransId="{A580F2B3-9F1D-401B-AB2C-39FD5270E76D}"/>
    <dgm:cxn modelId="{8CAECDD8-9601-4367-8727-7620D73C6B8D}" srcId="{BDD0E1A2-8619-4AA9-9037-547FE8F6E78C}" destId="{5C193884-1F19-4932-BC09-24E9DE258B8F}" srcOrd="5" destOrd="0" parTransId="{EF135489-217E-4A53-A68F-52816494E6CB}" sibTransId="{758E8D26-07ED-4AC1-834E-92F7711763B3}"/>
    <dgm:cxn modelId="{5B68B6BC-E6FA-43D2-A3FF-B7FE01E062F9}" type="presOf" srcId="{6F575A03-F098-495A-8712-BF5186A6CA36}" destId="{05193F54-A881-4CBF-A3CA-81388E5F1C8B}" srcOrd="0" destOrd="0" presId="urn:microsoft.com/office/officeart/2011/layout/HexagonRadial"/>
    <dgm:cxn modelId="{7239821C-22C5-4E74-9DA1-FFB123B05BD8}" type="presOf" srcId="{89D40BD9-3CA0-43D0-BABC-3E38E5A391CD}" destId="{408E861F-1D10-43FC-BB43-E4AA8A736F0E}" srcOrd="0" destOrd="0" presId="urn:microsoft.com/office/officeart/2011/layout/HexagonRadial"/>
    <dgm:cxn modelId="{01F53BD0-7BA1-4123-B5F8-B04448794EA4}" srcId="{BDD0E1A2-8619-4AA9-9037-547FE8F6E78C}" destId="{6E89559C-ED5F-43BC-9499-0C99F4462951}" srcOrd="1" destOrd="0" parTransId="{BEFA9B86-9913-4735-8DC2-62FBFE9DFBBB}" sibTransId="{461BB229-2E2A-4627-8F04-695D361B4525}"/>
    <dgm:cxn modelId="{242714F8-5B71-4D5D-A2AE-766CAA2C0157}" type="presOf" srcId="{A1D13ADF-B108-4CCC-81F1-4DE36C190036}" destId="{95EBA686-E654-4865-A3C0-94C11A248754}" srcOrd="0" destOrd="0" presId="urn:microsoft.com/office/officeart/2011/layout/HexagonRadial"/>
    <dgm:cxn modelId="{AC407084-9D11-4881-8FED-3CC8DB23D64E}" type="presOf" srcId="{3EEBD3A8-DAF1-4E80-9F5C-3B5228DFA62D}" destId="{9F57D7E0-6F8C-4B5D-887D-15F9F4A1E9AF}" srcOrd="0" destOrd="0" presId="urn:microsoft.com/office/officeart/2011/layout/HexagonRadial"/>
    <dgm:cxn modelId="{1AB2FAD1-CBD0-48F7-B1DA-76EC2C23E363}" srcId="{BDD0E1A2-8619-4AA9-9037-547FE8F6E78C}" destId="{A1D13ADF-B108-4CCC-81F1-4DE36C190036}" srcOrd="2" destOrd="0" parTransId="{30BB1852-94B5-4067-B6D3-76DCB07666CB}" sibTransId="{094A7500-363C-4001-A3D0-089EAF3B050B}"/>
    <dgm:cxn modelId="{4E9C6A4D-FABA-4427-A3E8-45CB0465EDA7}" type="presParOf" srcId="{9F57D7E0-6F8C-4B5D-887D-15F9F4A1E9AF}" destId="{5A785ECB-DAFC-4D91-AD80-5DA0949583BC}" srcOrd="0" destOrd="0" presId="urn:microsoft.com/office/officeart/2011/layout/HexagonRadial"/>
    <dgm:cxn modelId="{F73EA6DC-EE7B-4528-96FC-D4B4FBCC58DB}" type="presParOf" srcId="{9F57D7E0-6F8C-4B5D-887D-15F9F4A1E9AF}" destId="{F6E4AFDB-F446-4D03-8E0D-81A0759FCEAD}" srcOrd="1" destOrd="0" presId="urn:microsoft.com/office/officeart/2011/layout/HexagonRadial"/>
    <dgm:cxn modelId="{ABB75891-6DE5-46A9-BCA9-773A32897285}" type="presParOf" srcId="{F6E4AFDB-F446-4D03-8E0D-81A0759FCEAD}" destId="{64E5DC5C-F6E3-4E35-9776-C541AFE22AB7}" srcOrd="0" destOrd="0" presId="urn:microsoft.com/office/officeart/2011/layout/HexagonRadial"/>
    <dgm:cxn modelId="{41F29CA6-FA7D-4E27-B513-E66F2BD1D896}" type="presParOf" srcId="{9F57D7E0-6F8C-4B5D-887D-15F9F4A1E9AF}" destId="{05193F54-A881-4CBF-A3CA-81388E5F1C8B}" srcOrd="2" destOrd="0" presId="urn:microsoft.com/office/officeart/2011/layout/HexagonRadial"/>
    <dgm:cxn modelId="{4CB5158E-042A-4367-8C4B-B3FB9E0930E8}" type="presParOf" srcId="{9F57D7E0-6F8C-4B5D-887D-15F9F4A1E9AF}" destId="{D572DF91-553C-483D-BDB2-F31B4D03A1BE}" srcOrd="3" destOrd="0" presId="urn:microsoft.com/office/officeart/2011/layout/HexagonRadial"/>
    <dgm:cxn modelId="{C4FF486A-6808-4982-8169-4258ED89AF1B}" type="presParOf" srcId="{D572DF91-553C-483D-BDB2-F31B4D03A1BE}" destId="{AAA4A99E-6E60-4A67-AA33-4116714FACA8}" srcOrd="0" destOrd="0" presId="urn:microsoft.com/office/officeart/2011/layout/HexagonRadial"/>
    <dgm:cxn modelId="{B06E442C-8099-4CAB-A7BC-2275708E0387}" type="presParOf" srcId="{9F57D7E0-6F8C-4B5D-887D-15F9F4A1E9AF}" destId="{1AA630D6-92DA-423B-90B9-548BEE9BE5FD}" srcOrd="4" destOrd="0" presId="urn:microsoft.com/office/officeart/2011/layout/HexagonRadial"/>
    <dgm:cxn modelId="{B72B3E21-37E0-4EC6-A2B9-1F720DB48668}" type="presParOf" srcId="{9F57D7E0-6F8C-4B5D-887D-15F9F4A1E9AF}" destId="{D09DCA22-9F1C-4AA4-8696-E4EDAA1C2685}" srcOrd="5" destOrd="0" presId="urn:microsoft.com/office/officeart/2011/layout/HexagonRadial"/>
    <dgm:cxn modelId="{0045F0C2-3E61-4AAB-858C-F88E4C85D14D}" type="presParOf" srcId="{D09DCA22-9F1C-4AA4-8696-E4EDAA1C2685}" destId="{5B1C4484-C1FE-49BE-BC2D-33E9D946B4E9}" srcOrd="0" destOrd="0" presId="urn:microsoft.com/office/officeart/2011/layout/HexagonRadial"/>
    <dgm:cxn modelId="{7B625B20-F796-4113-B56F-6BE4C02D4E71}" type="presParOf" srcId="{9F57D7E0-6F8C-4B5D-887D-15F9F4A1E9AF}" destId="{95EBA686-E654-4865-A3C0-94C11A248754}" srcOrd="6" destOrd="0" presId="urn:microsoft.com/office/officeart/2011/layout/HexagonRadial"/>
    <dgm:cxn modelId="{D48A5B75-BF30-4303-85FD-10E1802C58AD}" type="presParOf" srcId="{9F57D7E0-6F8C-4B5D-887D-15F9F4A1E9AF}" destId="{52CE3334-6BBF-4708-84A1-270731436C2D}" srcOrd="7" destOrd="0" presId="urn:microsoft.com/office/officeart/2011/layout/HexagonRadial"/>
    <dgm:cxn modelId="{A90EEC64-9947-4FEE-8974-73683B94E46F}" type="presParOf" srcId="{52CE3334-6BBF-4708-84A1-270731436C2D}" destId="{67C32706-CA17-4EFF-BAB6-30C93863E6CE}" srcOrd="0" destOrd="0" presId="urn:microsoft.com/office/officeart/2011/layout/HexagonRadial"/>
    <dgm:cxn modelId="{F02FAEF5-F722-4ECE-9C54-CCC05143A77C}" type="presParOf" srcId="{9F57D7E0-6F8C-4B5D-887D-15F9F4A1E9AF}" destId="{0E538750-3411-458C-955D-B869619A4475}" srcOrd="8" destOrd="0" presId="urn:microsoft.com/office/officeart/2011/layout/HexagonRadial"/>
    <dgm:cxn modelId="{A2BBC859-6E35-4350-9DEA-F79B543D7EF4}" type="presParOf" srcId="{9F57D7E0-6F8C-4B5D-887D-15F9F4A1E9AF}" destId="{71DE5FF1-B787-4804-926F-1F36D9F7F718}" srcOrd="9" destOrd="0" presId="urn:microsoft.com/office/officeart/2011/layout/HexagonRadial"/>
    <dgm:cxn modelId="{5902E073-1F07-4BFC-9729-6DC56426531A}" type="presParOf" srcId="{71DE5FF1-B787-4804-926F-1F36D9F7F718}" destId="{EB5E6999-37D4-4D14-BE5D-5C79E84F8C79}" srcOrd="0" destOrd="0" presId="urn:microsoft.com/office/officeart/2011/layout/HexagonRadial"/>
    <dgm:cxn modelId="{35FB085C-2162-440A-902D-48CECC61B5FB}" type="presParOf" srcId="{9F57D7E0-6F8C-4B5D-887D-15F9F4A1E9AF}" destId="{408E861F-1D10-43FC-BB43-E4AA8A736F0E}" srcOrd="10" destOrd="0" presId="urn:microsoft.com/office/officeart/2011/layout/HexagonRadial"/>
    <dgm:cxn modelId="{9D6694B2-A766-4F6B-8551-A1D76BF39B3A}" type="presParOf" srcId="{9F57D7E0-6F8C-4B5D-887D-15F9F4A1E9AF}" destId="{823A7D4A-8727-424F-91B0-0B5FF1921B6E}" srcOrd="11" destOrd="0" presId="urn:microsoft.com/office/officeart/2011/layout/HexagonRadial"/>
    <dgm:cxn modelId="{DA0E4012-0C49-47FD-8676-91DCCA551271}" type="presParOf" srcId="{823A7D4A-8727-424F-91B0-0B5FF1921B6E}" destId="{7BAA1ECD-74CC-4E75-9C03-6CAED0781405}" srcOrd="0" destOrd="0" presId="urn:microsoft.com/office/officeart/2011/layout/HexagonRadial"/>
    <dgm:cxn modelId="{1AA7E5D9-E18A-4EBB-93C4-4EDF4D7BABDD}" type="presParOf" srcId="{9F57D7E0-6F8C-4B5D-887D-15F9F4A1E9AF}" destId="{C73E5DCB-8044-4486-B41B-DB9C306B4A6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37A46-6C2C-43F7-B8F0-854DADA7BDF5}">
      <dsp:nvSpPr>
        <dsp:cNvPr id="0" name=""/>
        <dsp:cNvSpPr/>
      </dsp:nvSpPr>
      <dsp:spPr>
        <a:xfrm>
          <a:off x="2909887" y="54371"/>
          <a:ext cx="2609850" cy="26098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Academic</a:t>
          </a:r>
          <a:endParaRPr lang="en-GB" sz="2600" kern="1200" dirty="0"/>
        </a:p>
      </dsp:txBody>
      <dsp:txXfrm>
        <a:off x="3257867" y="511095"/>
        <a:ext cx="1913890" cy="1174432"/>
      </dsp:txXfrm>
    </dsp:sp>
    <dsp:sp modelId="{2F55F8E2-65A7-4AB1-BDE4-4A1C40CC6FC6}">
      <dsp:nvSpPr>
        <dsp:cNvPr id="0" name=""/>
        <dsp:cNvSpPr/>
      </dsp:nvSpPr>
      <dsp:spPr>
        <a:xfrm>
          <a:off x="3851608" y="1685528"/>
          <a:ext cx="2609850" cy="26098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Creative</a:t>
          </a:r>
          <a:endParaRPr lang="en-GB" sz="2600" kern="1200" dirty="0"/>
        </a:p>
      </dsp:txBody>
      <dsp:txXfrm>
        <a:off x="4649787" y="2359739"/>
        <a:ext cx="1565910" cy="1435417"/>
      </dsp:txXfrm>
    </dsp:sp>
    <dsp:sp modelId="{2E5E4C4C-ED0E-4901-B43F-3583DB644093}">
      <dsp:nvSpPr>
        <dsp:cNvPr id="0" name=""/>
        <dsp:cNvSpPr/>
      </dsp:nvSpPr>
      <dsp:spPr>
        <a:xfrm>
          <a:off x="1968166" y="1685528"/>
          <a:ext cx="2609850" cy="26098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Vocational</a:t>
          </a:r>
          <a:endParaRPr lang="en-GB" sz="2600" kern="1200" dirty="0"/>
        </a:p>
      </dsp:txBody>
      <dsp:txXfrm>
        <a:off x="2213927" y="2359739"/>
        <a:ext cx="1565910" cy="1435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37A46-6C2C-43F7-B8F0-854DADA7BDF5}">
      <dsp:nvSpPr>
        <dsp:cNvPr id="0" name=""/>
        <dsp:cNvSpPr/>
      </dsp:nvSpPr>
      <dsp:spPr>
        <a:xfrm>
          <a:off x="2951574" y="122113"/>
          <a:ext cx="2526476" cy="25264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kern="1200" dirty="0" smtClean="0"/>
            <a:t>Academic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kern="1200" dirty="0" smtClean="0"/>
            <a:t>Formal, ‘unambiguous’, rigorous, structured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kern="1200" dirty="0" smtClean="0"/>
        </a:p>
      </dsp:txBody>
      <dsp:txXfrm>
        <a:off x="3288437" y="564246"/>
        <a:ext cx="1852749" cy="1136914"/>
      </dsp:txXfrm>
    </dsp:sp>
    <dsp:sp modelId="{2F55F8E2-65A7-4AB1-BDE4-4A1C40CC6FC6}">
      <dsp:nvSpPr>
        <dsp:cNvPr id="0" name=""/>
        <dsp:cNvSpPr/>
      </dsp:nvSpPr>
      <dsp:spPr>
        <a:xfrm>
          <a:off x="3863211" y="1701160"/>
          <a:ext cx="2526476" cy="25264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Creative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Expressive and original</a:t>
          </a:r>
          <a:endParaRPr lang="en-GB" sz="2400" kern="1200" dirty="0" smtClean="0"/>
        </a:p>
      </dsp:txBody>
      <dsp:txXfrm>
        <a:off x="4635891" y="2353833"/>
        <a:ext cx="1515885" cy="1389561"/>
      </dsp:txXfrm>
    </dsp:sp>
    <dsp:sp modelId="{2E5E4C4C-ED0E-4901-B43F-3583DB644093}">
      <dsp:nvSpPr>
        <dsp:cNvPr id="0" name=""/>
        <dsp:cNvSpPr/>
      </dsp:nvSpPr>
      <dsp:spPr>
        <a:xfrm>
          <a:off x="2039937" y="1701160"/>
          <a:ext cx="2526476" cy="25264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Vocational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Professional and practical</a:t>
          </a:r>
          <a:r>
            <a:rPr lang="en-GB" sz="1200" kern="1200" dirty="0" smtClean="0"/>
            <a:t> </a:t>
          </a:r>
        </a:p>
      </dsp:txBody>
      <dsp:txXfrm>
        <a:off x="2277847" y="2353833"/>
        <a:ext cx="1515885" cy="13895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85ECB-DAFC-4D91-AD80-5DA0949583BC}">
      <dsp:nvSpPr>
        <dsp:cNvPr id="0" name=""/>
        <dsp:cNvSpPr/>
      </dsp:nvSpPr>
      <dsp:spPr>
        <a:xfrm>
          <a:off x="3271802" y="1567854"/>
          <a:ext cx="1992810" cy="172386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“Dissertation”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Reflective report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 Creative project report</a:t>
          </a:r>
        </a:p>
      </dsp:txBody>
      <dsp:txXfrm>
        <a:off x="3602039" y="1853522"/>
        <a:ext cx="1332336" cy="1152525"/>
      </dsp:txXfrm>
    </dsp:sp>
    <dsp:sp modelId="{AAA4A99E-6E60-4A67-AA33-4116714FACA8}">
      <dsp:nvSpPr>
        <dsp:cNvPr id="0" name=""/>
        <dsp:cNvSpPr/>
      </dsp:nvSpPr>
      <dsp:spPr>
        <a:xfrm>
          <a:off x="4519685" y="743102"/>
          <a:ext cx="751881" cy="64784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93F54-A881-4CBF-A3CA-81388E5F1C8B}">
      <dsp:nvSpPr>
        <dsp:cNvPr id="0" name=""/>
        <dsp:cNvSpPr/>
      </dsp:nvSpPr>
      <dsp:spPr>
        <a:xfrm>
          <a:off x="3455369" y="0"/>
          <a:ext cx="1633094" cy="14128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“Essay”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300" kern="1200" dirty="0" smtClean="0"/>
            <a:t>Critique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3726008" y="234134"/>
        <a:ext cx="1091816" cy="944550"/>
      </dsp:txXfrm>
    </dsp:sp>
    <dsp:sp modelId="{5B1C4484-C1FE-49BE-BC2D-33E9D946B4E9}">
      <dsp:nvSpPr>
        <dsp:cNvPr id="0" name=""/>
        <dsp:cNvSpPr/>
      </dsp:nvSpPr>
      <dsp:spPr>
        <a:xfrm>
          <a:off x="5397189" y="1954228"/>
          <a:ext cx="751881" cy="64784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630D6-92DA-423B-90B9-548BEE9BE5FD}">
      <dsp:nvSpPr>
        <dsp:cNvPr id="0" name=""/>
        <dsp:cNvSpPr/>
      </dsp:nvSpPr>
      <dsp:spPr>
        <a:xfrm>
          <a:off x="4953106" y="868978"/>
          <a:ext cx="1633094" cy="14128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“Essay”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Case study analysis</a:t>
          </a:r>
          <a:endParaRPr lang="en-GB" sz="1300" kern="1200" dirty="0"/>
        </a:p>
      </dsp:txBody>
      <dsp:txXfrm>
        <a:off x="5223745" y="1103112"/>
        <a:ext cx="1091816" cy="944550"/>
      </dsp:txXfrm>
    </dsp:sp>
    <dsp:sp modelId="{67C32706-CA17-4EFF-BAB6-30C93863E6CE}">
      <dsp:nvSpPr>
        <dsp:cNvPr id="0" name=""/>
        <dsp:cNvSpPr/>
      </dsp:nvSpPr>
      <dsp:spPr>
        <a:xfrm>
          <a:off x="4787618" y="3321362"/>
          <a:ext cx="751881" cy="64784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BA686-E654-4865-A3C0-94C11A248754}">
      <dsp:nvSpPr>
        <dsp:cNvPr id="0" name=""/>
        <dsp:cNvSpPr/>
      </dsp:nvSpPr>
      <dsp:spPr>
        <a:xfrm>
          <a:off x="4953106" y="2577287"/>
          <a:ext cx="1633094" cy="14128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Annotated bibliography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Literature review</a:t>
          </a:r>
          <a:endParaRPr lang="en-GB" sz="1300" kern="1200" dirty="0"/>
        </a:p>
      </dsp:txBody>
      <dsp:txXfrm>
        <a:off x="5223745" y="2811421"/>
        <a:ext cx="1091816" cy="944550"/>
      </dsp:txXfrm>
    </dsp:sp>
    <dsp:sp modelId="{EB5E6999-37D4-4D14-BE5D-5C79E84F8C79}">
      <dsp:nvSpPr>
        <dsp:cNvPr id="0" name=""/>
        <dsp:cNvSpPr/>
      </dsp:nvSpPr>
      <dsp:spPr>
        <a:xfrm>
          <a:off x="3275511" y="3463275"/>
          <a:ext cx="751881" cy="64784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38750-3411-458C-955D-B869619A4475}">
      <dsp:nvSpPr>
        <dsp:cNvPr id="0" name=""/>
        <dsp:cNvSpPr/>
      </dsp:nvSpPr>
      <dsp:spPr>
        <a:xfrm>
          <a:off x="3455369" y="3447237"/>
          <a:ext cx="1633094" cy="14128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3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300" kern="1200" dirty="0" smtClean="0"/>
            <a:t>Portfolio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3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3726008" y="3681371"/>
        <a:ext cx="1091816" cy="944550"/>
      </dsp:txXfrm>
    </dsp:sp>
    <dsp:sp modelId="{7BAA1ECD-74CC-4E75-9C03-6CAED0781405}">
      <dsp:nvSpPr>
        <dsp:cNvPr id="0" name=""/>
        <dsp:cNvSpPr/>
      </dsp:nvSpPr>
      <dsp:spPr>
        <a:xfrm>
          <a:off x="2383636" y="2252635"/>
          <a:ext cx="751881" cy="64784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E861F-1D10-43FC-BB43-E4AA8A736F0E}">
      <dsp:nvSpPr>
        <dsp:cNvPr id="0" name=""/>
        <dsp:cNvSpPr/>
      </dsp:nvSpPr>
      <dsp:spPr>
        <a:xfrm>
          <a:off x="1950679" y="2578259"/>
          <a:ext cx="1633094" cy="14128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GB" sz="1300" kern="1200" dirty="0" smtClean="0"/>
        </a:p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300" kern="1200" dirty="0" smtClean="0"/>
            <a:t>Reflective log, journal, essay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2221318" y="2812393"/>
        <a:ext cx="1091816" cy="944550"/>
      </dsp:txXfrm>
    </dsp:sp>
    <dsp:sp modelId="{C73E5DCB-8044-4486-B41B-DB9C306B4A6B}">
      <dsp:nvSpPr>
        <dsp:cNvPr id="0" name=""/>
        <dsp:cNvSpPr/>
      </dsp:nvSpPr>
      <dsp:spPr>
        <a:xfrm>
          <a:off x="1950679" y="867033"/>
          <a:ext cx="1633094" cy="14128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300" kern="1200" dirty="0" smtClean="0"/>
            <a:t>Project or study proposal</a:t>
          </a:r>
        </a:p>
        <a:p>
          <a:pPr lvl="0" algn="ctr">
            <a:spcBef>
              <a:spcPct val="0"/>
            </a:spcBef>
          </a:pPr>
          <a:endParaRPr lang="en-GB" sz="1300" kern="1200" dirty="0"/>
        </a:p>
      </dsp:txBody>
      <dsp:txXfrm>
        <a:off x="2221318" y="1101167"/>
        <a:ext cx="1091816" cy="94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D963BDE-2350-4251-B120-9655FD1DA4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09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8A7E5990-F1BB-417E-B3A0-17BECB2BED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88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5" name="Picture 11" descr="LeedsUni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49275"/>
          </a:xfr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36BB8-1607-4BB5-9889-4D35FB670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8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6E7A2-2442-4540-A462-8EB79353C4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F7F52-1AAC-43A7-84F2-E93A83960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8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65288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16363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BB24E-3EAD-4D08-AC3C-597EED5EC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84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43028-232B-421A-933A-384D0CE94D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720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5600" y="1665288"/>
            <a:ext cx="8429625" cy="43497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3B526-5797-40D0-B5D2-1FFFFD55B6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0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rgbClr val="005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5" name="Picture 11" descr="LeedsUni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49275"/>
          </a:xfr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6F268-41DC-466C-8B23-8A008BFE7A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43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7C325-3819-442F-B317-ADF56AA5B9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693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18396-2BB2-4A2D-A24D-8AF868494D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525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BBD66-9CAE-4F44-9AE8-A79CCE2678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76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762F0-EC86-4AD3-8988-36C9625E85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C46C1-3B8E-4DA7-9692-3945D3E3BE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10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084FC-1A7C-4501-9B71-D7A12B2064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72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0439B-4870-416D-B214-CC74A7F780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83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0BA92-1DAA-463B-9E26-C757B940D5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806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7CFA-F00A-4A2D-8CA2-787B4E4617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9948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CB056-D886-4883-B2A2-276978F3BC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106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8A270-F181-40FA-9F7E-51E367A8AD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33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65288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16363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8292B-B741-43C7-ACA6-18154079C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9291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F0B46-3474-4786-8560-C5BA2CB4E7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79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5600" y="1665288"/>
            <a:ext cx="8429625" cy="43497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7ED30-9828-4C90-A2B7-C87F00958E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679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rgbClr val="C412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5" name="Picture 11" descr="LeedsUni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49275"/>
          </a:xfr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07F71-ACDD-4927-8BED-69973F1DF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33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A101-175D-4AFD-8607-9B1317AC47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9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4936C-C3EA-438D-AE57-034D8A5709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3148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C282-E483-4B61-B03F-9A6C05AA54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173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15FC-CFCF-46D8-8D17-742C5D96B9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4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7D766-A8A4-49D7-8AB2-5404CA96FE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274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8AAC3-9F45-46C5-A949-A32B38F70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7018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BEC2C-31F3-4E4E-9ECB-A893331723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819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A9A9D-1151-4447-8C68-5F8BCBAF08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7099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BEEB4-9AE3-4B8C-BB34-CF9B4907AC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708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8857-436C-4732-85BC-D0F707063C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5315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F640-6014-40BF-8F6B-D20C586F28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49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D3CB6-D7C1-499A-B594-18AA3AE56E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804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65288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16363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DA88-0079-47C4-A782-71EEC3107B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8182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7C987-8698-4F41-82A6-9ADD553ABF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3993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5600" y="1665288"/>
            <a:ext cx="8429625" cy="43497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CC0C6-F266-46A9-BF4C-3BB3112A5E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97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71438" y="71438"/>
            <a:ext cx="8991600" cy="6705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5" name="Picture 11" descr="LeedsUni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436563"/>
            <a:ext cx="2274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196850" y="1336675"/>
            <a:ext cx="87137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53998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56F45-616D-4BE1-A895-466F930A8D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861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A26DC-016E-4127-9914-FF4F82ABF4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607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F990F-1119-43C2-86CB-031AC1ECEC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467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69E14-2B13-402E-8FA8-353255CF43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915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D632C-DD48-4A5D-9388-CD77955AA4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4162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D459-EC8D-4596-9DD9-CF470D3F1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74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F71C3-FB32-43A4-BEFC-078F30AB85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09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D190A-3653-4887-B55C-355F112899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1161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E90EE-D0BE-410A-AD3C-7849C20EE5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094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5E622-C0B8-4E8F-88D1-A7ED26AD64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8832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AE90-5F18-42E3-B5E9-7EB746F75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899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3B76-F47B-4BB7-8D58-49B9669408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611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65288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16363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84FB8-DC12-43B6-9014-2C623E9D1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6391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59807-CEC6-4474-9B21-30D0319A48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684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5600" y="1665288"/>
            <a:ext cx="8429625" cy="43497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33E7-783C-4122-9B7B-D954715ABF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84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5F6DC-275A-4C5D-8CDB-301F3B02D3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1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710A-11D0-4BD7-8131-87BEEAA86B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72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711DD-F43E-44FB-94D0-8444636628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5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8FF73-28F0-4019-9DE6-76C5B35A41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88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027" name="Picture 11" descr="LeedsUni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328351C8-125C-44C4-B0CA-8655DAB98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2pPr>
      <a:lvl3pPr marL="542925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3pPr>
      <a:lvl4pPr marL="809625" indent="-265113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4pPr>
      <a:lvl5pPr marL="10810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5pPr>
      <a:lvl6pPr marL="15382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rgbClr val="005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2051" name="Picture 11" descr="LeedsUni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7AE9FB83-93B0-4D35-A83E-5A49C223E6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  <p:sldLayoutId id="2147484098" r:id="rId13"/>
    <p:sldLayoutId id="2147484099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2pPr>
      <a:lvl3pPr marL="542925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3pPr>
      <a:lvl4pPr marL="809625" indent="-265113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4pPr>
      <a:lvl5pPr marL="1081088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5pPr>
      <a:lvl6pPr marL="15382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rgbClr val="C412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3075" name="Picture 11" descr="LeedsUni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6DB90302-5E2F-43F1-A6F3-50BC41D21B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  <p:sldLayoutId id="2147484110" r:id="rId12"/>
    <p:sldLayoutId id="2147484111" r:id="rId13"/>
    <p:sldLayoutId id="2147484112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2pPr>
      <a:lvl3pPr marL="542925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3pPr>
      <a:lvl4pPr marL="809625" indent="-265113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4pPr>
      <a:lvl5pPr marL="1081088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5pPr>
      <a:lvl6pPr marL="15382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A3106F7D-F7C3-49A9-8B7C-9C008F875F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103" name="Group 9"/>
          <p:cNvGrpSpPr>
            <a:grpSpLocks/>
          </p:cNvGrpSpPr>
          <p:nvPr/>
        </p:nvGrpSpPr>
        <p:grpSpPr bwMode="auto">
          <a:xfrm>
            <a:off x="79375" y="441325"/>
            <a:ext cx="8983663" cy="900113"/>
            <a:chOff x="79375" y="441325"/>
            <a:chExt cx="8983663" cy="900113"/>
          </a:xfrm>
        </p:grpSpPr>
        <p:sp>
          <p:nvSpPr>
            <p:cNvPr id="4105" name="Line 8"/>
            <p:cNvSpPr>
              <a:spLocks noChangeShapeType="1"/>
            </p:cNvSpPr>
            <p:nvPr/>
          </p:nvSpPr>
          <p:spPr bwMode="gray">
            <a:xfrm>
              <a:off x="79375" y="1341438"/>
              <a:ext cx="8983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106" name="Picture 9" descr="LeedsUniBlack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0338" y="441325"/>
              <a:ext cx="2274887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4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  <p:sldLayoutId id="2147484124" r:id="rId13"/>
    <p:sldLayoutId id="2147484125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2pPr>
      <a:lvl3pPr marL="542925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3pPr>
      <a:lvl4pPr marL="809625" indent="-265113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4pPr>
      <a:lvl5pPr marL="1081088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5pPr>
      <a:lvl6pPr marL="15382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sagepub.com/doi/pdf/10.1177/1474022211432116" TargetMode="External"/><Relationship Id="rId2" Type="http://schemas.openxmlformats.org/officeDocument/2006/relationships/hyperlink" Target="http://eprints.bbk.ac.uk/737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586383"/>
            <a:ext cx="7772400" cy="1477328"/>
          </a:xfrm>
        </p:spPr>
        <p:txBody>
          <a:bodyPr/>
          <a:lstStyle/>
          <a:p>
            <a:pPr algn="ctr"/>
            <a:r>
              <a:rPr lang="en-GB" sz="4800" dirty="0" smtClean="0">
                <a:latin typeface="Arial" pitchFamily="34" charset="0"/>
                <a:cs typeface="Arial" pitchFamily="34" charset="0"/>
              </a:rPr>
              <a:t>Genre(s) in the discipline of Design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5" y="3990975"/>
            <a:ext cx="8540055" cy="1022201"/>
          </a:xfrm>
        </p:spPr>
        <p:txBody>
          <a:bodyPr/>
          <a:lstStyle/>
          <a:p>
            <a:pPr algn="ctr"/>
            <a:r>
              <a:rPr lang="en-GB" sz="3600" dirty="0" smtClean="0"/>
              <a:t> </a:t>
            </a:r>
          </a:p>
          <a:p>
            <a:pPr algn="ctr"/>
            <a:r>
              <a:rPr lang="en-GB" sz="3600" dirty="0" smtClean="0"/>
              <a:t>Clare Maxwell</a:t>
            </a:r>
          </a:p>
          <a:p>
            <a:pPr algn="ctr"/>
            <a:r>
              <a:rPr lang="en-GB" sz="3600" dirty="0" smtClean="0"/>
              <a:t>University of Leeds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278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‘Bespoke’ in-sessional provision for School of Design: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Participants: international PGT Masters students, selected according to ‘perceived need’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Timing: Semester 1, 16 hours (8 weeks, 2 hours p/w)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Main focus: reading and writing (reading into writing)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Programmes: </a:t>
            </a:r>
            <a:r>
              <a:rPr lang="en-GB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MA Design; MA Advertising and Design;     MA Fashion, Enterprise and Society</a:t>
            </a:r>
            <a:r>
              <a:rPr lang="en-GB" dirty="0"/>
              <a:t>; MA Design Future Society; MA Global Fashion Management; MSc Textiles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26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initial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Identification of needs through (fairly limited) discussion with (some!) Masters programme leaders, and studying (some!) module handbooks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Focus on key academic language and skills needed in the various stages of academic writing tasks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Materials created using design-specific reading materials, and, to some extent, awareness of assessment tasks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Students invited to bring both reading and writing texts to work with/on in class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5728568" cy="738188"/>
          </a:xfrm>
        </p:spPr>
        <p:txBody>
          <a:bodyPr/>
          <a:lstStyle/>
          <a:p>
            <a:r>
              <a:rPr lang="en-GB" dirty="0" smtClean="0"/>
              <a:t>The nature of a practice-based, creative discipline</a:t>
            </a:r>
            <a:endParaRPr lang="en-GB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348363"/>
              </p:ext>
            </p:extLst>
          </p:nvPr>
        </p:nvGraphicFramePr>
        <p:xfrm>
          <a:off x="355600" y="1665288"/>
          <a:ext cx="8429625" cy="434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04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in the discipline</a:t>
            </a:r>
            <a:endParaRPr lang="en-GB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040011"/>
              </p:ext>
            </p:extLst>
          </p:nvPr>
        </p:nvGraphicFramePr>
        <p:xfrm>
          <a:off x="355600" y="1665288"/>
          <a:ext cx="8429625" cy="434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665288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‘</a:t>
            </a:r>
            <a:r>
              <a:rPr lang="en-GB" sz="1400" dirty="0"/>
              <a:t>P</a:t>
            </a:r>
            <a:r>
              <a:rPr lang="en-GB" sz="1400" dirty="0" smtClean="0"/>
              <a:t>ractice-based’ disciplines need to gain recognition within the academy and assert their “academic legitimacy” </a:t>
            </a:r>
            <a:r>
              <a:rPr lang="en-GB" sz="1400" dirty="0"/>
              <a:t>(</a:t>
            </a:r>
            <a:r>
              <a:rPr lang="en-GB" sz="1400" dirty="0" err="1"/>
              <a:t>Candlin</a:t>
            </a:r>
            <a:r>
              <a:rPr lang="en-GB" sz="1400" dirty="0"/>
              <a:t>, </a:t>
            </a:r>
            <a:r>
              <a:rPr lang="en-GB" sz="1400" dirty="0" smtClean="0"/>
              <a:t>2000; </a:t>
            </a:r>
            <a:r>
              <a:rPr lang="en-GB" sz="1400" dirty="0" err="1" smtClean="0"/>
              <a:t>Melles</a:t>
            </a:r>
            <a:r>
              <a:rPr lang="en-GB" sz="1400" dirty="0" smtClean="0"/>
              <a:t> &amp; </a:t>
            </a:r>
            <a:r>
              <a:rPr lang="en-GB" sz="1400" dirty="0" err="1" smtClean="0"/>
              <a:t>Lockheart</a:t>
            </a:r>
            <a:r>
              <a:rPr lang="en-GB" sz="1400" dirty="0" smtClean="0"/>
              <a:t>, 2012)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8850" y="4296574"/>
            <a:ext cx="2100789" cy="228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Academic staff often </a:t>
            </a:r>
            <a:r>
              <a:rPr lang="en-GB" sz="1400" dirty="0" smtClean="0"/>
              <a:t>from professional backgrounds </a:t>
            </a:r>
            <a:r>
              <a:rPr lang="en-GB" sz="1400" dirty="0"/>
              <a:t>(</a:t>
            </a:r>
            <a:r>
              <a:rPr lang="en-GB" sz="1400" dirty="0" err="1"/>
              <a:t>Melles</a:t>
            </a:r>
            <a:r>
              <a:rPr lang="en-GB" sz="1400" dirty="0"/>
              <a:t> &amp; </a:t>
            </a:r>
            <a:r>
              <a:rPr lang="en-GB" sz="1400" dirty="0" err="1"/>
              <a:t>Lockheart</a:t>
            </a:r>
            <a:r>
              <a:rPr lang="en-GB" sz="1400" dirty="0"/>
              <a:t>, 2012</a:t>
            </a:r>
            <a:r>
              <a:rPr lang="en-GB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Fits with increased </a:t>
            </a:r>
            <a:r>
              <a:rPr lang="en-GB" sz="1400" dirty="0"/>
              <a:t>emphasis on employability </a:t>
            </a:r>
            <a:r>
              <a:rPr lang="en-GB" sz="1400" dirty="0" smtClean="0"/>
              <a:t>skills and future needs of students.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804248" y="4288500"/>
            <a:ext cx="2339752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creative nature of the discipline may influence expectations in all areas of students’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importance of presentation and the use of graphics.</a:t>
            </a:r>
          </a:p>
        </p:txBody>
      </p:sp>
    </p:spTree>
    <p:extLst>
      <p:ext uri="{BB962C8B-B14F-4D97-AF65-F5344CB8AC3E}">
        <p14:creationId xmlns:p14="http://schemas.microsoft.com/office/powerpoint/2010/main" val="3820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Assessed writing tasks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607202"/>
              </p:ext>
            </p:extLst>
          </p:nvPr>
        </p:nvGraphicFramePr>
        <p:xfrm>
          <a:off x="355600" y="1665288"/>
          <a:ext cx="8536880" cy="4860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84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‘</a:t>
            </a:r>
            <a:r>
              <a:rPr lang="en-GB" sz="2000" dirty="0" smtClean="0"/>
              <a:t>Essays’ are generally not ‘essays’, but might be reports, critiques, or case study analyses.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Many written assignments are ‘professional’ in nature, but have academic features and sub-genres (abstract, literature review </a:t>
            </a:r>
            <a:r>
              <a:rPr lang="en-GB" sz="2000" dirty="0" err="1" smtClean="0"/>
              <a:t>etc</a:t>
            </a:r>
            <a:r>
              <a:rPr lang="en-GB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Students are expected to write in a formal, academic style.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Criticality is generally demonstrated (and assessed) through evaluation supported by the application of design principles and theory (secondary research).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(personal) evaluation of students’ own designs is expected to be supported both through primary and secondary research.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2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5656560" cy="738188"/>
          </a:xfrm>
        </p:spPr>
        <p:txBody>
          <a:bodyPr/>
          <a:lstStyle/>
          <a:p>
            <a:r>
              <a:rPr lang="en-GB" dirty="0" smtClean="0"/>
              <a:t>Moving forward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Move towards a more genre-based approach, explicitly focusing on the moves, structure and language of required genres and sub-genres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Modify materials to align skills &amp; tasks more closely to both short-term assessment and long-term work </a:t>
            </a:r>
            <a:r>
              <a:rPr lang="en-GB" dirty="0" smtClean="0"/>
              <a:t>needs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Incorporate </a:t>
            </a:r>
            <a:r>
              <a:rPr lang="en-GB" dirty="0" smtClean="0"/>
              <a:t>an increased focus on language through reading to writing strategies</a:t>
            </a:r>
          </a:p>
          <a:p>
            <a:endParaRPr lang="en-GB" sz="2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i="1" dirty="0" smtClean="0"/>
          </a:p>
          <a:p>
            <a:pPr marL="614363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769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 smtClean="0"/>
              <a:t>Candlin</a:t>
            </a:r>
            <a:r>
              <a:rPr lang="en-GB" sz="1800" dirty="0" smtClean="0"/>
              <a:t>, F. 2000. </a:t>
            </a:r>
            <a:r>
              <a:rPr lang="en-GB" sz="1800" i="1" dirty="0" smtClean="0"/>
              <a:t>Practice-based doctorates and questions of academic legitimacy</a:t>
            </a:r>
            <a:r>
              <a:rPr lang="en-GB" sz="1800" dirty="0" smtClean="0"/>
              <a:t>. London: </a:t>
            </a:r>
            <a:r>
              <a:rPr lang="en-GB" sz="1800" dirty="0" err="1" smtClean="0"/>
              <a:t>Birkbeck</a:t>
            </a:r>
            <a:r>
              <a:rPr lang="en-GB" sz="1800" dirty="0" smtClean="0"/>
              <a:t> </a:t>
            </a:r>
            <a:r>
              <a:rPr lang="en-GB" sz="1800" dirty="0" err="1" smtClean="0"/>
              <a:t>ePrints</a:t>
            </a:r>
            <a:r>
              <a:rPr lang="en-GB" sz="1800" i="1" dirty="0"/>
              <a:t>.</a:t>
            </a:r>
            <a:r>
              <a:rPr lang="en-GB" sz="1800" i="1" dirty="0" smtClean="0"/>
              <a:t> </a:t>
            </a:r>
            <a:r>
              <a:rPr lang="en-GB" sz="1800" dirty="0" smtClean="0"/>
              <a:t>[Online]. </a:t>
            </a:r>
            <a:r>
              <a:rPr lang="en-GB" sz="1800" b="1" dirty="0" smtClean="0"/>
              <a:t>19</a:t>
            </a:r>
            <a:r>
              <a:rPr lang="en-GB" sz="1800" dirty="0" smtClean="0"/>
              <a:t>(1) pp.96-101. [Accessed 28 March 2018]. Available at: </a:t>
            </a:r>
            <a:r>
              <a:rPr lang="en-GB" sz="1800" dirty="0" smtClean="0">
                <a:hlinkClick r:id="rId2"/>
              </a:rPr>
              <a:t>http://eprints.bbk.ac.uk/737</a:t>
            </a:r>
            <a:endParaRPr lang="en-GB" sz="1800" dirty="0" smtClean="0"/>
          </a:p>
          <a:p>
            <a:r>
              <a:rPr lang="en-GB" sz="1800" dirty="0" err="1" smtClean="0"/>
              <a:t>Melles</a:t>
            </a:r>
            <a:r>
              <a:rPr lang="en-GB" sz="1800" dirty="0"/>
              <a:t>, G. &amp; </a:t>
            </a:r>
            <a:r>
              <a:rPr lang="en-GB" sz="1800" dirty="0" err="1"/>
              <a:t>Lockheart</a:t>
            </a:r>
            <a:r>
              <a:rPr lang="en-GB" sz="1800" dirty="0"/>
              <a:t>, J. 2012. Writing purposefully in art and design. Responding to converging and diverging new academic literacies. </a:t>
            </a:r>
            <a:r>
              <a:rPr lang="en-GB" sz="1800" i="1" dirty="0"/>
              <a:t>Arts and Humanities in Higher Education. </a:t>
            </a:r>
            <a:r>
              <a:rPr lang="en-GB" sz="1800" dirty="0"/>
              <a:t>[Online]. </a:t>
            </a:r>
            <a:r>
              <a:rPr lang="en-GB" sz="1800" b="1" dirty="0"/>
              <a:t>11</a:t>
            </a:r>
            <a:r>
              <a:rPr lang="en-GB" sz="1800" dirty="0"/>
              <a:t>(4) pp.346-362.  [Accessed 30 October 2017]. Available </a:t>
            </a:r>
            <a:r>
              <a:rPr lang="en-GB" sz="1800" dirty="0" smtClean="0"/>
              <a:t>at: </a:t>
            </a:r>
            <a:r>
              <a:rPr lang="en-GB" sz="1800" u="sng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</a:t>
            </a:r>
            <a:r>
              <a:rPr lang="en-GB" sz="1800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journals.sagepub.com/doi/pdf/10.1177/1474022211432116</a:t>
            </a:r>
            <a:endParaRPr lang="en-GB" sz="18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800" dirty="0" smtClean="0"/>
              <a:t>School </a:t>
            </a:r>
            <a:r>
              <a:rPr lang="en-GB" sz="1800" dirty="0"/>
              <a:t>of Design. </a:t>
            </a:r>
            <a:r>
              <a:rPr lang="en-GB" sz="1800" dirty="0" smtClean="0"/>
              <a:t>2016. </a:t>
            </a:r>
            <a:r>
              <a:rPr lang="en-GB" sz="1800" i="1" dirty="0" smtClean="0"/>
              <a:t>Module Handbook. </a:t>
            </a:r>
            <a:r>
              <a:rPr lang="en-GB" sz="1800" dirty="0" smtClean="0"/>
              <a:t>[Accessed through Minerva] DESN5100M Research Methodology. University of Leeds.</a:t>
            </a:r>
            <a:r>
              <a:rPr lang="en-GB" sz="1800" i="1" dirty="0" smtClean="0"/>
              <a:t> </a:t>
            </a:r>
            <a:r>
              <a:rPr lang="en-GB" sz="1800" dirty="0" smtClean="0"/>
              <a:t>[Accessed 22 May 2017]</a:t>
            </a:r>
          </a:p>
          <a:p>
            <a:endParaRPr lang="en-GB" sz="1800" dirty="0"/>
          </a:p>
          <a:p>
            <a:endParaRPr lang="en-GB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400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_of_leeds">
  <a:themeElements>
    <a:clrScheme name="Default Design 1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E9E2D3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iversity Green">
  <a:themeElements>
    <a:clrScheme name="Default Design 1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E9E2D3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iversity Red">
  <a:themeElements>
    <a:clrScheme name="Default Design 1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E9E2D3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University White">
  <a:themeElements>
    <a:clrScheme name="Default Design 1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E9E2D3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university_of_leeds</Template>
  <TotalTime>1777</TotalTime>
  <Words>591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Times</vt:lpstr>
      <vt:lpstr>university_of_leeds</vt:lpstr>
      <vt:lpstr>University Green</vt:lpstr>
      <vt:lpstr>University Red</vt:lpstr>
      <vt:lpstr>University White</vt:lpstr>
      <vt:lpstr>Genre(s) in the discipline of Design</vt:lpstr>
      <vt:lpstr>Background</vt:lpstr>
      <vt:lpstr>My initial approach</vt:lpstr>
      <vt:lpstr>The nature of a practice-based, creative discipline</vt:lpstr>
      <vt:lpstr>Writing in the discipline</vt:lpstr>
      <vt:lpstr>Assessed writing tasks</vt:lpstr>
      <vt:lpstr>Observations</vt:lpstr>
      <vt:lpstr>Moving forward </vt:lpstr>
      <vt:lpstr>References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Support</dc:title>
  <dc:creator>Simon Webster</dc:creator>
  <cp:lastModifiedBy>THOMAS Alison</cp:lastModifiedBy>
  <cp:revision>148</cp:revision>
  <cp:lastPrinted>2015-11-04T10:36:50Z</cp:lastPrinted>
  <dcterms:created xsi:type="dcterms:W3CDTF">2018-05-25T07:00:06Z</dcterms:created>
  <dcterms:modified xsi:type="dcterms:W3CDTF">2018-05-25T16:08:01Z</dcterms:modified>
</cp:coreProperties>
</file>